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handoutMasterIdLst>
    <p:handoutMasterId r:id="rId17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0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CH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CH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CH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14811EA-0310-4A39-BDAA-5CFE621A385A}" type="slidenum">
              <a:t>‹Nr.›</a:t>
            </a:fld>
            <a:endParaRPr lang="de-CH" sz="14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66479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CH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de-CH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de-CH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de-CH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de-CH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de-CH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de-CH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de-CH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F5D13948-3346-47C7-8988-DFAF84A79612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0382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de-CH" sz="2000" b="0" i="0" u="none" strike="noStrike" kern="1200">
        <a:ln>
          <a:noFill/>
        </a:ln>
        <a:latin typeface="Arial" pitchFamily="18"/>
        <a:ea typeface="SimSun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3099394-9625-46C8-B1FC-694FBB0FFC8E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97726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4DD164-DA2F-470F-A08F-F29ED6FF4681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0673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858DE68-ED50-463F-B13C-A8D50CBBFC99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091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308E512-11A9-4514-8BC5-8BA0E2FDAFD3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035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34BFBEB-FEA9-4A9F-9B8A-D53A0A9511A5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5410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FCCB228-DA23-4AD4-B740-90E800C02258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001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8BFC0B-3421-4A94-A756-0C473A8CD1F3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0960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35B3A4A-A646-460A-A6A8-153399F62338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2049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2E45B4B-73E6-4A51-B7C5-8055CD7F21C3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4179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41720AB-8839-4260-8584-CA54D289B7FE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7198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8E7914-AFED-429F-94C2-9DA2BF86024C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128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27BDF1A-04C6-4CCF-B970-0C510B245FB0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60105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B5541E-59F9-45DD-B397-CDD1545582A4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441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C92E109-FE47-4042-87FA-33BB8B756985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529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196AB-AE02-4EE0-BFBE-D5994501F96B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50FE020-E899-4182-AD6D-B9918528CD74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13518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5C51513-FEC4-4B02-AA6E-E6DEB5310E86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3967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943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52700" y="1600200"/>
            <a:ext cx="1943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7905FEC-4385-4215-A210-1D5F83104DAC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2606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6FA9A8-3E2E-4750-BE2C-9A79EC47C8B0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9458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4BF9F5-4E08-4A9D-B9D8-B82E3281EF2B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3061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4CC8E65-6303-418C-ACEC-0C9F4ACD3ECC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2782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7A2B39D-232F-49C7-875E-05F92C6DE717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62956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DFDF4FE-C732-4AE7-919E-46609B0FDBBC}" type="datetime1">
              <a:rPr lang="de-CH" smtClean="0"/>
              <a:pPr lvl="0"/>
              <a:t>16.06.2015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D4D7E07-B675-4069-A206-5E1013D08286}" type="slidenum"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482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de-DE"/>
              <a:t>Klicken Sie, um das Format des Titeltextes zu bearbeitenClick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119" cy="452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de-DE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de-DE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de-DE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9pPr>
          </a:lstStyle>
          <a:p>
            <a:pPr lvl="0"/>
            <a:r>
              <a:rPr lang="de-CH"/>
              <a:t>Klicken Sie, um die Formate des Gliederungstextes zu bearbeiten</a:t>
            </a:r>
          </a:p>
          <a:p>
            <a:pPr lvl="1"/>
            <a:r>
              <a:rPr lang="de-CH"/>
              <a:t>Zweite Gliederungsebene</a:t>
            </a:r>
          </a:p>
          <a:p>
            <a:pPr lvl="2"/>
            <a:r>
              <a:rPr lang="de-CH"/>
              <a:t>Dritte Gliederungsebene</a:t>
            </a:r>
          </a:p>
          <a:p>
            <a:pPr lvl="3"/>
            <a:r>
              <a:rPr lang="de-CH"/>
              <a:t>Vierte Gliederungsebene</a:t>
            </a:r>
          </a:p>
          <a:p>
            <a:pPr lvl="4"/>
            <a:r>
              <a:rPr lang="de-CH"/>
              <a:t>Fünfte Gliederungsebene</a:t>
            </a:r>
          </a:p>
          <a:p>
            <a:pPr lvl="5"/>
            <a:r>
              <a:rPr lang="de-CH"/>
              <a:t>Sechste Gliederungsebene</a:t>
            </a:r>
          </a:p>
          <a:p>
            <a:pPr lvl="6"/>
            <a:r>
              <a:rPr lang="de-CH"/>
              <a:t>Siebente Gliederungsebene</a:t>
            </a:r>
          </a:p>
          <a:p>
            <a:pPr lvl="7"/>
            <a:r>
              <a:rPr lang="de-CH"/>
              <a:t>Achte Gliederungsebene</a:t>
            </a:r>
          </a:p>
          <a:p>
            <a:pPr lvl="0"/>
            <a:r>
              <a:rPr lang="de-CH"/>
              <a:t>Neunte GliederungsebeneClick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type="body" sz="quarter" idx="4294967295"/>
          </p:nvPr>
        </p:nvSpPr>
        <p:spPr>
          <a:xfrm>
            <a:off x="4648320" y="1600200"/>
            <a:ext cx="4038119" cy="452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de-DE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de-DE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de-DE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9pPr>
          </a:lstStyle>
          <a:p>
            <a:pPr lvl="0"/>
            <a:r>
              <a:rPr lang="de-CH"/>
              <a:t>Klicken Sie, um die Formate des Gliederungstextes zu bearbeiten</a:t>
            </a:r>
          </a:p>
          <a:p>
            <a:pPr lvl="1"/>
            <a:r>
              <a:rPr lang="de-CH"/>
              <a:t>Zweite Gliederungsebene</a:t>
            </a:r>
          </a:p>
          <a:p>
            <a:pPr lvl="2"/>
            <a:r>
              <a:rPr lang="de-CH"/>
              <a:t>Dritte Gliederungsebene</a:t>
            </a:r>
          </a:p>
          <a:p>
            <a:pPr lvl="3"/>
            <a:r>
              <a:rPr lang="de-CH"/>
              <a:t>Vierte Gliederungsebene</a:t>
            </a:r>
          </a:p>
          <a:p>
            <a:pPr lvl="4"/>
            <a:r>
              <a:rPr lang="de-CH"/>
              <a:t>Fünfte Gliederungsebene</a:t>
            </a:r>
          </a:p>
          <a:p>
            <a:pPr lvl="5"/>
            <a:r>
              <a:rPr lang="de-CH"/>
              <a:t>Sechste Gliederungsebene</a:t>
            </a:r>
          </a:p>
          <a:p>
            <a:pPr lvl="6"/>
            <a:r>
              <a:rPr lang="de-CH"/>
              <a:t>Siebente Gliederungsebene</a:t>
            </a:r>
          </a:p>
          <a:p>
            <a:pPr lvl="7"/>
            <a:r>
              <a:rPr lang="de-CH"/>
              <a:t>Achte Gliederungsebene</a:t>
            </a:r>
          </a:p>
          <a:p>
            <a:pPr lvl="0"/>
            <a:r>
              <a:rPr lang="de-CH"/>
              <a:t>Neunte GliederungsebeneClick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2"/>
          </p:nvPr>
        </p:nvSpPr>
        <p:spPr>
          <a:xfrm>
            <a:off x="45720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de-CH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CDFDF4FE-C732-4AE7-919E-46609B0FDBBC}" type="datetime1">
              <a:rPr lang="de-CH"/>
              <a:pPr lvl="0"/>
              <a:t>2015/6/16</a:t>
            </a:fld>
            <a:endParaRPr lang="de-CH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3"/>
          </p:nvPr>
        </p:nvSpPr>
        <p:spPr>
          <a:xfrm>
            <a:off x="3124079" y="6356520"/>
            <a:ext cx="289512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de-CH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de-CH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de-CH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8B42ACAF-5466-4901-8135-F548CC2DEF07}" type="slidenum"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de-DE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SimSun" pitchFamily="2"/>
          <a:cs typeface="Lucida Sans" pitchFamily="2"/>
        </a:defRPr>
      </a:lvl1pPr>
    </p:titleStyle>
    <p:bodyStyle>
      <a:lvl1pPr lvl="0">
        <a:buSzPct val="45000"/>
        <a:buFont typeface="StarSymbol"/>
        <a:buChar char="●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1pPr>
      <a:lvl2pPr lvl="1">
        <a:buSzPct val="75000"/>
        <a:buFont typeface="StarSymbol"/>
        <a:buChar char="–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2pPr>
      <a:lvl3pPr lvl="2">
        <a:buSzPct val="45000"/>
        <a:buFont typeface="StarSymbol"/>
        <a:buChar char="●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3pPr>
      <a:lvl4pPr lvl="3">
        <a:buSzPct val="75000"/>
        <a:buFont typeface="StarSymbol"/>
        <a:buChar char="–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4pPr>
      <a:lvl5pPr lvl="4">
        <a:buSzPct val="45000"/>
        <a:buFont typeface="StarSymbol"/>
        <a:buChar char="●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5pPr>
      <a:lvl6pPr lvl="5">
        <a:buSzPct val="45000"/>
        <a:buFont typeface="StarSymbol"/>
        <a:buChar char="●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6pPr>
      <a:lvl7pPr lvl="6">
        <a:buSzPct val="45000"/>
        <a:buFont typeface="StarSymbol"/>
        <a:buChar char="●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7pPr>
      <a:lvl8pPr lvl="7">
        <a:buSzPct val="45000"/>
        <a:buFont typeface="StarSymbol"/>
        <a:buChar char="●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8pPr>
      <a:lvl9pPr marL="0" marR="0" lvl="0" indent="0" algn="l" rtl="0" hangingPunct="1">
        <a:spcBef>
          <a:spcPts val="558"/>
        </a:spcBef>
        <a:spcAft>
          <a:spcPts val="1417"/>
        </a:spcAft>
        <a:buSzPct val="45000"/>
        <a:buFont typeface="Arial" pitchFamily="32"/>
        <a:buChar char="•"/>
        <a:tabLst/>
        <a:defRPr lang="de-CH" sz="2800" b="0" i="0" u="none" strike="noStrike" spc="0">
          <a:solidFill>
            <a:srgbClr val="000000"/>
          </a:solidFill>
          <a:latin typeface="Calibri" pitchFamily="18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de-DE"/>
              <a:t>Klicken Sie, um das Format des Titeltextes zu bearbeitenClick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de-DE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de-DE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de-DE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de-DE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SimSun" pitchFamily="2"/>
                <a:cs typeface="Lucida Sans" pitchFamily="2"/>
              </a:defRPr>
            </a:lvl9pPr>
          </a:lstStyle>
          <a:p>
            <a:pPr lvl="0"/>
            <a:r>
              <a:rPr lang="de-CH"/>
              <a:t>Klicken Sie, um die Formate des Gliederungstextes zu bearbeiten</a:t>
            </a:r>
          </a:p>
          <a:p>
            <a:pPr lvl="1"/>
            <a:r>
              <a:rPr lang="de-CH"/>
              <a:t>Zweite Gliederungsebene</a:t>
            </a:r>
          </a:p>
          <a:p>
            <a:pPr lvl="2"/>
            <a:r>
              <a:rPr lang="de-CH"/>
              <a:t>Dritte Gliederungsebene</a:t>
            </a:r>
          </a:p>
          <a:p>
            <a:pPr lvl="3"/>
            <a:r>
              <a:rPr lang="de-CH"/>
              <a:t>Vierte Gliederungsebene</a:t>
            </a:r>
          </a:p>
          <a:p>
            <a:pPr lvl="4"/>
            <a:r>
              <a:rPr lang="de-CH"/>
              <a:t>Fünfte Gliederungsebene</a:t>
            </a:r>
          </a:p>
          <a:p>
            <a:pPr lvl="5"/>
            <a:r>
              <a:rPr lang="de-CH"/>
              <a:t>Sechste Gliederungsebene</a:t>
            </a:r>
          </a:p>
          <a:p>
            <a:pPr lvl="6"/>
            <a:r>
              <a:rPr lang="de-CH"/>
              <a:t>Siebente Gliederungsebene</a:t>
            </a:r>
          </a:p>
          <a:p>
            <a:pPr lvl="7"/>
            <a:r>
              <a:rPr lang="de-CH"/>
              <a:t>Achte Gliederungsebene</a:t>
            </a:r>
          </a:p>
          <a:p>
            <a:pPr lvl="0"/>
            <a:r>
              <a:rPr lang="de-CH"/>
              <a:t>Neunte GliederungsebeneClick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45720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de-CH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E01196AB-AE02-4EE0-BFBE-D5994501F96B}" type="datetime1">
              <a:rPr lang="de-CH"/>
              <a:pPr lvl="0"/>
              <a:t>2015/6/16</a:t>
            </a:fld>
            <a:endParaRPr lang="de-CH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124079" y="6356520"/>
            <a:ext cx="289512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de-CH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de-CH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de-CH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9C2B4A8E-F7A3-4169-8A59-B437253D4D2C}" type="slidenum"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de-DE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SimSun" pitchFamily="2"/>
          <a:cs typeface="Lucida Sans" pitchFamily="2"/>
        </a:defRPr>
      </a:lvl1pPr>
    </p:titleStyle>
    <p:bodyStyle>
      <a:lvl1pPr lvl="0">
        <a:buSzPct val="45000"/>
        <a:buFont typeface="StarSymbol"/>
        <a:buChar char="●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1pPr>
      <a:lvl2pPr lvl="1">
        <a:buSzPct val="75000"/>
        <a:buFont typeface="StarSymbol"/>
        <a:buChar char="–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2pPr>
      <a:lvl3pPr lvl="2">
        <a:buSzPct val="45000"/>
        <a:buFont typeface="StarSymbol"/>
        <a:buChar char="●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3pPr>
      <a:lvl4pPr lvl="3">
        <a:buSzPct val="75000"/>
        <a:buFont typeface="StarSymbol"/>
        <a:buChar char="–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4pPr>
      <a:lvl5pPr lvl="4">
        <a:buSzPct val="45000"/>
        <a:buFont typeface="StarSymbol"/>
        <a:buChar char="●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5pPr>
      <a:lvl6pPr lvl="5">
        <a:buSzPct val="45000"/>
        <a:buFont typeface="StarSymbol"/>
        <a:buChar char="●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6pPr>
      <a:lvl7pPr lvl="6">
        <a:buSzPct val="45000"/>
        <a:buFont typeface="StarSymbol"/>
        <a:buChar char="●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7pPr>
      <a:lvl8pPr lvl="7">
        <a:buSzPct val="45000"/>
        <a:buFont typeface="StarSymbol"/>
        <a:buChar char="●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8pPr>
      <a:lvl9pPr marL="0" marR="0" lvl="0" indent="0" algn="l" rtl="0" hangingPunct="1">
        <a:spcBef>
          <a:spcPts val="638"/>
        </a:spcBef>
        <a:spcAft>
          <a:spcPts val="1417"/>
        </a:spcAft>
        <a:buSzPct val="45000"/>
        <a:buFont typeface="Arial" pitchFamily="32"/>
        <a:buChar char="•"/>
        <a:tabLst/>
        <a:defRPr lang="de-CH" sz="3200" b="0" i="0" u="none" strike="noStrike" spc="0">
          <a:solidFill>
            <a:srgbClr val="000000"/>
          </a:solidFill>
          <a:latin typeface="Calibri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vocabulai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vocabulaire</a:t>
            </a:r>
          </a:p>
        </p:txBody>
      </p:sp>
      <p:pic>
        <p:nvPicPr>
          <p:cNvPr id="3" name="Content Placeholder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409759" y="2866320"/>
            <a:ext cx="2133360" cy="199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648320" y="2517120"/>
            <a:ext cx="4038119" cy="269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s trois états de l‘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Les trois états de l‘eau</a:t>
            </a:r>
          </a:p>
        </p:txBody>
      </p:sp>
      <p:pic>
        <p:nvPicPr>
          <p:cNvPr id="3" name="Content Placeholder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200" y="1694160"/>
            <a:ext cx="8229240" cy="433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 cycle domestique de l‘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Le cycle domestique de l‘eau</a:t>
            </a: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24680" y="1600200"/>
            <a:ext cx="4094280" cy="452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a vie dans l‘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La vie dans l‘eau</a:t>
            </a: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381679" y="1600200"/>
            <a:ext cx="6380280" cy="452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‘eau sur t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L‘eau sur terre</a:t>
            </a:r>
          </a:p>
        </p:txBody>
      </p:sp>
      <p:pic>
        <p:nvPicPr>
          <p:cNvPr id="3" name="Content Placeholder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200" y="2401200"/>
            <a:ext cx="4038119" cy="292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6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648320" y="2567880"/>
            <a:ext cx="4038119" cy="2589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a nature et l‘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La nature et l‘eau</a:t>
            </a:r>
          </a:p>
        </p:txBody>
      </p:sp>
      <p:pic>
        <p:nvPicPr>
          <p:cNvPr id="3" name="Content Placeholder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648320" y="2469960"/>
            <a:ext cx="4038119" cy="27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57200" y="2544480"/>
            <a:ext cx="4038119" cy="2637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endParaRPr lang="de-DE" sz="1800"/>
          </a:p>
        </p:txBody>
      </p:sp>
      <p:pic>
        <p:nvPicPr>
          <p:cNvPr id="3" name="Content Placeholder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47640" y="1600200"/>
            <a:ext cx="6048360" cy="452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s sports d‘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Les sports d‘eau</a:t>
            </a:r>
          </a:p>
        </p:txBody>
      </p:sp>
      <p:pic>
        <p:nvPicPr>
          <p:cNvPr id="3" name="Content Placeholder 7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71680" y="2434320"/>
            <a:ext cx="3809520" cy="2857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8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648320" y="2517120"/>
            <a:ext cx="4038119" cy="269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s océans et les m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les océans et les mers</a:t>
            </a:r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200" y="2588400"/>
            <a:ext cx="4038119" cy="2549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648320" y="2516040"/>
            <a:ext cx="4038119" cy="2694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Économiser l‘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Économiser l‘eau</a:t>
            </a:r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200" y="1839960"/>
            <a:ext cx="4038119" cy="4046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648320" y="2435760"/>
            <a:ext cx="4038119" cy="285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endParaRPr lang="de-DE" sz="1800"/>
          </a:p>
        </p:txBody>
      </p:sp>
      <p:pic>
        <p:nvPicPr>
          <p:cNvPr id="3" name="Content Placeholder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54840" y="1600200"/>
            <a:ext cx="6034319" cy="452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 cycle naturel de l‘ea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Le cycle naturel de l‘eau</a:t>
            </a: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666880" y="2541240"/>
            <a:ext cx="4133880" cy="286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a consomation de l‘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de-DE" b="1"/>
              <a:t>La consomation de l‘eau</a:t>
            </a:r>
          </a:p>
        </p:txBody>
      </p:sp>
      <p:pic>
        <p:nvPicPr>
          <p:cNvPr id="3" name="Content Placeholder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200" y="2520360"/>
            <a:ext cx="4038119" cy="2685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6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648320" y="1867680"/>
            <a:ext cx="4038119" cy="3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 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Bildschirmpräsentation (4:3)</PresentationFormat>
  <Paragraphs>11</Paragraphs>
  <Slides>13</Slides>
  <Notes>13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13</vt:i4>
      </vt:variant>
    </vt:vector>
  </HeadingPairs>
  <TitlesOfParts>
    <vt:vector size="15" baseType="lpstr">
      <vt:lpstr>Standard</vt:lpstr>
      <vt:lpstr>Standard 1</vt:lpstr>
      <vt:lpstr>vocabulaire</vt:lpstr>
      <vt:lpstr>La nature et l‘eau</vt:lpstr>
      <vt:lpstr>PowerPoint-Präsentation</vt:lpstr>
      <vt:lpstr>Les sports d‘eau</vt:lpstr>
      <vt:lpstr>les océans et les mers</vt:lpstr>
      <vt:lpstr>Économiser l‘eau</vt:lpstr>
      <vt:lpstr>PowerPoint-Präsentation</vt:lpstr>
      <vt:lpstr>Le cycle naturel de l‘eau</vt:lpstr>
      <vt:lpstr>La consomation de l‘eau</vt:lpstr>
      <vt:lpstr>Les trois états de l‘eau</vt:lpstr>
      <vt:lpstr>Le cycle domestique de l‘eau</vt:lpstr>
      <vt:lpstr>La vie dans l‘eau</vt:lpstr>
      <vt:lpstr>L‘eau sur terre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vocabulaire</dc:title>
  <dc:creator>Kaufmann Martig, Brigitta</dc:creator>
  <cp:lastModifiedBy>UserName</cp:lastModifiedBy>
  <cp:revision>1</cp:revision>
  <dcterms:modified xsi:type="dcterms:W3CDTF">2015-06-16T13:09:03Z</dcterms:modified>
</cp:coreProperties>
</file>