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CH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14811EA-0310-4A39-BDAA-5CFE621A385A}" type="slidenum">
              <a:t>‹Nr.›</a:t>
            </a:fld>
            <a:endParaRPr lang="de-CH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47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CH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D13948-3346-47C7-8988-DFAF84A79612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038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CH" sz="2000" b="0" i="0" u="none" strike="noStrike" kern="1200">
        <a:ln>
          <a:noFill/>
        </a:ln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099394-9625-46C8-B1FC-694FBB0FFC8E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772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DD164-DA2F-470F-A08F-F29ED6FF4681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06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8DE68-ED50-463F-B13C-A8D50CBBFC99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09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08E512-11A9-4514-8BC5-8BA0E2FDAFD3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3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4BFBEB-FEA9-4A9F-9B8A-D53A0A9511A5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410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CCB228-DA23-4AD4-B740-90E800C02258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00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8BFC0B-3421-4A94-A756-0C473A8CD1F3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09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5B3A4A-A646-460A-A6A8-153399F62338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4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E45B4B-73E6-4A51-B7C5-8055CD7F21C3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417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1720AB-8839-4260-8584-CA54D289B7FE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719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8E7914-AFED-429F-94C2-9DA2BF86024C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2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7BDF1A-04C6-4CCF-B970-0C510B245FB0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10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B5541E-59F9-45DD-B397-CDD1545582A4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441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92E109-FE47-4042-87FA-33BB8B756985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52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196AB-AE02-4EE0-BFBE-D5994501F96B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0FE020-E899-4182-AD6D-B9918528CD74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351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51513-FEC4-4B02-AA6E-E6DEB5310E86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39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05FEC-4385-4215-A210-1D5F83104DAC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260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6FA9A8-3E2E-4750-BE2C-9A79EC47C8B0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45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BF9F5-4E08-4A9D-B9D8-B82E3281EF2B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0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CC8E65-6303-418C-ACEC-0C9F4ACD3ECC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78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A2B39D-232F-49C7-875E-05F92C6DE717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295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FDF4FE-C732-4AE7-919E-46609B0FDBBC}" type="datetime1">
              <a:rPr lang="de-CH" smtClean="0"/>
              <a:pPr lvl="0"/>
              <a:t>16.06.2015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4D7E07-B675-4069-A206-5E1013D08286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/>
              <a:t>Klicken Sie, um das Format des Titeltextes zu bearbeitenClick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de-CH"/>
              <a:t>Klicken Sie, um die Formate des Gliederungstextes zu bearbeiten</a:t>
            </a:r>
          </a:p>
          <a:p>
            <a:pPr lvl="1"/>
            <a:r>
              <a:rPr lang="de-CH"/>
              <a:t>Zweite Gliederungsebene</a:t>
            </a:r>
          </a:p>
          <a:p>
            <a:pPr lvl="2"/>
            <a:r>
              <a:rPr lang="de-CH"/>
              <a:t>Dritte Gliederungsebene</a:t>
            </a:r>
          </a:p>
          <a:p>
            <a:pPr lvl="3"/>
            <a:r>
              <a:rPr lang="de-CH"/>
              <a:t>Vierte Gliederungsebene</a:t>
            </a:r>
          </a:p>
          <a:p>
            <a:pPr lvl="4"/>
            <a:r>
              <a:rPr lang="de-CH"/>
              <a:t>Fünfte Gliederungsebene</a:t>
            </a:r>
          </a:p>
          <a:p>
            <a:pPr lvl="5"/>
            <a:r>
              <a:rPr lang="de-CH"/>
              <a:t>Sechste Gliederungsebene</a:t>
            </a:r>
          </a:p>
          <a:p>
            <a:pPr lvl="6"/>
            <a:r>
              <a:rPr lang="de-CH"/>
              <a:t>Siebente Gliederungsebene</a:t>
            </a:r>
          </a:p>
          <a:p>
            <a:pPr lvl="7"/>
            <a:r>
              <a:rPr lang="de-CH"/>
              <a:t>Achte Gliederungsebene</a:t>
            </a:r>
          </a:p>
          <a:p>
            <a:pPr lvl="0"/>
            <a:r>
              <a:rPr lang="de-CH"/>
              <a:t>Neunte GliederungsebeneClick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de-CH"/>
              <a:t>Klicken Sie, um die Formate des Gliederungstextes zu bearbeiten</a:t>
            </a:r>
          </a:p>
          <a:p>
            <a:pPr lvl="1"/>
            <a:r>
              <a:rPr lang="de-CH"/>
              <a:t>Zweite Gliederungsebene</a:t>
            </a:r>
          </a:p>
          <a:p>
            <a:pPr lvl="2"/>
            <a:r>
              <a:rPr lang="de-CH"/>
              <a:t>Dritte Gliederungsebene</a:t>
            </a:r>
          </a:p>
          <a:p>
            <a:pPr lvl="3"/>
            <a:r>
              <a:rPr lang="de-CH"/>
              <a:t>Vierte Gliederungsebene</a:t>
            </a:r>
          </a:p>
          <a:p>
            <a:pPr lvl="4"/>
            <a:r>
              <a:rPr lang="de-CH"/>
              <a:t>Fünfte Gliederungsebene</a:t>
            </a:r>
          </a:p>
          <a:p>
            <a:pPr lvl="5"/>
            <a:r>
              <a:rPr lang="de-CH"/>
              <a:t>Sechste Gliederungsebene</a:t>
            </a:r>
          </a:p>
          <a:p>
            <a:pPr lvl="6"/>
            <a:r>
              <a:rPr lang="de-CH"/>
              <a:t>Siebente Gliederungsebene</a:t>
            </a:r>
          </a:p>
          <a:p>
            <a:pPr lvl="7"/>
            <a:r>
              <a:rPr lang="de-CH"/>
              <a:t>Achte Gliederungsebene</a:t>
            </a:r>
          </a:p>
          <a:p>
            <a:pPr lvl="0"/>
            <a:r>
              <a:rPr lang="de-CH"/>
              <a:t>Neunte GliederungsebeneClick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CH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DFDF4FE-C732-4AE7-919E-46609B0FDBBC}" type="datetime1">
              <a:rPr lang="de-CH"/>
              <a:pPr lvl="0"/>
              <a:t>2015/6/16</a:t>
            </a:fld>
            <a:endParaRPr lang="de-CH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de-CH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CH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B42ACAF-5466-4901-8135-F548CC2DEF07}" type="slidenum"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de-DE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SimSun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de-CH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/>
              <a:t>Klicken Sie, um das Format des Titeltextes zu bearbeitenClick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de-CH"/>
              <a:t>Klicken Sie, um die Formate des Gliederungstextes zu bearbeiten</a:t>
            </a:r>
          </a:p>
          <a:p>
            <a:pPr lvl="1"/>
            <a:r>
              <a:rPr lang="de-CH"/>
              <a:t>Zweite Gliederungsebene</a:t>
            </a:r>
          </a:p>
          <a:p>
            <a:pPr lvl="2"/>
            <a:r>
              <a:rPr lang="de-CH"/>
              <a:t>Dritte Gliederungsebene</a:t>
            </a:r>
          </a:p>
          <a:p>
            <a:pPr lvl="3"/>
            <a:r>
              <a:rPr lang="de-CH"/>
              <a:t>Vierte Gliederungsebene</a:t>
            </a:r>
          </a:p>
          <a:p>
            <a:pPr lvl="4"/>
            <a:r>
              <a:rPr lang="de-CH"/>
              <a:t>Fünfte Gliederungsebene</a:t>
            </a:r>
          </a:p>
          <a:p>
            <a:pPr lvl="5"/>
            <a:r>
              <a:rPr lang="de-CH"/>
              <a:t>Sechste Gliederungsebene</a:t>
            </a:r>
          </a:p>
          <a:p>
            <a:pPr lvl="6"/>
            <a:r>
              <a:rPr lang="de-CH"/>
              <a:t>Siebente Gliederungsebene</a:t>
            </a:r>
          </a:p>
          <a:p>
            <a:pPr lvl="7"/>
            <a:r>
              <a:rPr lang="de-CH"/>
              <a:t>Achte Gliederungsebene</a:t>
            </a:r>
          </a:p>
          <a:p>
            <a:pPr lvl="0"/>
            <a:r>
              <a:rPr lang="de-CH"/>
              <a:t>Neunte GliederungsebeneClick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CH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01196AB-AE02-4EE0-BFBE-D5994501F96B}" type="datetime1">
              <a:rPr lang="de-CH"/>
              <a:pPr lvl="0"/>
              <a:t>2015/6/16</a:t>
            </a:fld>
            <a:endParaRPr lang="de-CH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de-CH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CH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CH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2B4A8E-F7A3-4169-8A59-B437253D4D2C}" type="slidenum"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de-DE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SimSun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de-CH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ocabul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vocabulaire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9759" y="2866320"/>
            <a:ext cx="2133360" cy="19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2517120"/>
            <a:ext cx="4038119" cy="269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trois états de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Les trois états de l‘eau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94160"/>
            <a:ext cx="8229240" cy="43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 cycle domestique de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Le cycle domestique de l‘eau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4680" y="1600200"/>
            <a:ext cx="409428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 vie dans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La vie dans l‘eau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1679" y="1600200"/>
            <a:ext cx="638028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‘eau sur t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L‘eau sur terre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401200"/>
            <a:ext cx="4038119" cy="292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2567880"/>
            <a:ext cx="4038119" cy="25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 nature et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La nature et l‘eau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469960"/>
            <a:ext cx="4038119" cy="27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2544480"/>
            <a:ext cx="4038119" cy="263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de-DE" sz="180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7640" y="1600200"/>
            <a:ext cx="604836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sports d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Les sports d‘eau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1680" y="2434320"/>
            <a:ext cx="3809520" cy="28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2517120"/>
            <a:ext cx="4038119" cy="269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océans et les 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les océans et les mers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588400"/>
            <a:ext cx="4038119" cy="254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2516040"/>
            <a:ext cx="4038119" cy="269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Économiser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Économiser l‘eau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39960"/>
            <a:ext cx="4038119" cy="404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2435760"/>
            <a:ext cx="4038119" cy="2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de-DE" sz="180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4840" y="1600200"/>
            <a:ext cx="6034319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 cycle naturel de l‘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Le cycle naturel de l‘eau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6880" y="2541240"/>
            <a:ext cx="4133880" cy="28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 consomation de l‘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/>
              <a:t>La consomation de l‘eau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520360"/>
            <a:ext cx="4038119" cy="26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320" y="1867680"/>
            <a:ext cx="4038119" cy="3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(4:3)</PresentationFormat>
  <Paragraphs>11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Standard</vt:lpstr>
      <vt:lpstr>Standard 1</vt:lpstr>
      <vt:lpstr>vocabulaire</vt:lpstr>
      <vt:lpstr>La nature et l‘eau</vt:lpstr>
      <vt:lpstr>PowerPoint-Präsentation</vt:lpstr>
      <vt:lpstr>Les sports d‘eau</vt:lpstr>
      <vt:lpstr>les océans et les mers</vt:lpstr>
      <vt:lpstr>Économiser l‘eau</vt:lpstr>
      <vt:lpstr>PowerPoint-Präsentation</vt:lpstr>
      <vt:lpstr>Le cycle naturel de l‘eau</vt:lpstr>
      <vt:lpstr>La consomation de l‘eau</vt:lpstr>
      <vt:lpstr>Les trois états de l‘eau</vt:lpstr>
      <vt:lpstr>Le cycle domestique de l‘eau</vt:lpstr>
      <vt:lpstr>La vie dans l‘eau</vt:lpstr>
      <vt:lpstr>L‘eau sur terre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Kaufmann Martig, Brigitta</dc:creator>
  <cp:lastModifiedBy>UserName</cp:lastModifiedBy>
  <cp:revision>1</cp:revision>
  <dcterms:modified xsi:type="dcterms:W3CDTF">2015-06-16T13:09:03Z</dcterms:modified>
</cp:coreProperties>
</file>