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2" r:id="rId6"/>
    <p:sldId id="263" r:id="rId7"/>
    <p:sldId id="271" r:id="rId8"/>
    <p:sldId id="264" r:id="rId9"/>
    <p:sldId id="272" r:id="rId10"/>
    <p:sldId id="273" r:id="rId11"/>
    <p:sldId id="274" r:id="rId12"/>
  </p:sldIdLst>
  <p:sldSz cx="12192000" cy="6858000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-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ABED37-77B4-4268-A135-F9DE48DBD79A}" type="datetimeFigureOut">
              <a:rPr lang="de-CH" smtClean="0"/>
              <a:t>28.03.2025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2296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212" y="4751219"/>
            <a:ext cx="539369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8971" y="9377317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C088C3-4DD0-49D4-B932-0EE0523AEEA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6516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CC23-20C7-4395-98BA-7D996497F3D6}" type="datetimeFigureOut">
              <a:rPr lang="de-CH" smtClean="0"/>
              <a:t>28.03.2025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33B2-756A-4FCA-BE24-3C2F358A191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55322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CC23-20C7-4395-98BA-7D996497F3D6}" type="datetimeFigureOut">
              <a:rPr lang="de-CH" smtClean="0"/>
              <a:t>28.03.2025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33B2-756A-4FCA-BE24-3C2F358A191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95527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CC23-20C7-4395-98BA-7D996497F3D6}" type="datetimeFigureOut">
              <a:rPr lang="de-CH" smtClean="0"/>
              <a:t>28.03.2025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33B2-756A-4FCA-BE24-3C2F358A191C}" type="slidenum">
              <a:rPr lang="de-CH" smtClean="0"/>
              <a:t>‹Nr.›</a:t>
            </a:fld>
            <a:endParaRPr lang="de-CH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0578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CC23-20C7-4395-98BA-7D996497F3D6}" type="datetimeFigureOut">
              <a:rPr lang="de-CH" smtClean="0"/>
              <a:t>28.03.2025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33B2-756A-4FCA-BE24-3C2F358A191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713672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CC23-20C7-4395-98BA-7D996497F3D6}" type="datetimeFigureOut">
              <a:rPr lang="de-CH" smtClean="0"/>
              <a:t>28.03.2025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33B2-756A-4FCA-BE24-3C2F358A191C}" type="slidenum">
              <a:rPr lang="de-CH" smtClean="0"/>
              <a:t>‹Nr.›</a:t>
            </a:fld>
            <a:endParaRPr lang="de-CH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9079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CC23-20C7-4395-98BA-7D996497F3D6}" type="datetimeFigureOut">
              <a:rPr lang="de-CH" smtClean="0"/>
              <a:t>28.03.2025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33B2-756A-4FCA-BE24-3C2F358A191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13907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CC23-20C7-4395-98BA-7D996497F3D6}" type="datetimeFigureOut">
              <a:rPr lang="de-CH" smtClean="0"/>
              <a:t>28.03.2025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33B2-756A-4FCA-BE24-3C2F358A191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77158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CC23-20C7-4395-98BA-7D996497F3D6}" type="datetimeFigureOut">
              <a:rPr lang="de-CH" smtClean="0"/>
              <a:t>28.03.2025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33B2-756A-4FCA-BE24-3C2F358A191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6185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CC23-20C7-4395-98BA-7D996497F3D6}" type="datetimeFigureOut">
              <a:rPr lang="de-CH" smtClean="0"/>
              <a:t>28.03.2025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33B2-756A-4FCA-BE24-3C2F358A191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76918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CC23-20C7-4395-98BA-7D996497F3D6}" type="datetimeFigureOut">
              <a:rPr lang="de-CH" smtClean="0"/>
              <a:t>28.03.2025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33B2-756A-4FCA-BE24-3C2F358A191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97673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CC23-20C7-4395-98BA-7D996497F3D6}" type="datetimeFigureOut">
              <a:rPr lang="de-CH" smtClean="0"/>
              <a:t>28.03.2025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33B2-756A-4FCA-BE24-3C2F358A191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4861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CC23-20C7-4395-98BA-7D996497F3D6}" type="datetimeFigureOut">
              <a:rPr lang="de-CH" smtClean="0"/>
              <a:t>28.03.2025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33B2-756A-4FCA-BE24-3C2F358A191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53537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CC23-20C7-4395-98BA-7D996497F3D6}" type="datetimeFigureOut">
              <a:rPr lang="de-CH" smtClean="0"/>
              <a:t>28.03.2025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33B2-756A-4FCA-BE24-3C2F358A191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1500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CC23-20C7-4395-98BA-7D996497F3D6}" type="datetimeFigureOut">
              <a:rPr lang="de-CH" smtClean="0"/>
              <a:t>28.03.2025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33B2-756A-4FCA-BE24-3C2F358A191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62962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CC23-20C7-4395-98BA-7D996497F3D6}" type="datetimeFigureOut">
              <a:rPr lang="de-CH" smtClean="0"/>
              <a:t>28.03.2025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33B2-756A-4FCA-BE24-3C2F358A191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5649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CC23-20C7-4395-98BA-7D996497F3D6}" type="datetimeFigureOut">
              <a:rPr lang="de-CH" smtClean="0"/>
              <a:t>28.03.2025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33B2-756A-4FCA-BE24-3C2F358A191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1528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3CC23-20C7-4395-98BA-7D996497F3D6}" type="datetimeFigureOut">
              <a:rPr lang="de-CH" smtClean="0"/>
              <a:t>28.03.2025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F6733B2-756A-4FCA-BE24-3C2F358A191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8255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 smtClean="0"/>
              <a:t>Input </a:t>
            </a:r>
            <a:br>
              <a:rPr lang="de-CH" dirty="0" smtClean="0"/>
            </a:br>
            <a:r>
              <a:rPr lang="de-CH" dirty="0" smtClean="0"/>
              <a:t>Kathrin von Bidder Spichty 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867081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735291"/>
            <a:ext cx="10515600" cy="1480008"/>
          </a:xfrm>
        </p:spPr>
        <p:txBody>
          <a:bodyPr/>
          <a:lstStyle/>
          <a:p>
            <a:pPr algn="ctr"/>
            <a:r>
              <a:rPr lang="de-CH" b="1" dirty="0" smtClean="0"/>
              <a:t>Verhindern Eltern und Lehrpersonen die richtige Berufswahl?</a:t>
            </a:r>
            <a:endParaRPr lang="de-CH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47655"/>
            <a:ext cx="10515600" cy="32993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CH" i="1" dirty="0" smtClean="0"/>
          </a:p>
          <a:p>
            <a:pPr marL="0" indent="0">
              <a:buNone/>
            </a:pPr>
            <a:endParaRPr lang="de-CH" i="1" dirty="0"/>
          </a:p>
          <a:p>
            <a:pPr marL="0" indent="0">
              <a:buNone/>
            </a:pPr>
            <a:endParaRPr lang="de-CH" i="1" dirty="0" smtClean="0"/>
          </a:p>
          <a:p>
            <a:pPr marL="0" indent="0" algn="ctr">
              <a:buNone/>
            </a:pPr>
            <a:r>
              <a:rPr lang="de-CH" sz="4000" i="1" dirty="0" smtClean="0"/>
              <a:t>«Werden Erziehungsberechtigte von der Schule genug mit in den Berufswahl-Prozess miteinbezogen?»</a:t>
            </a:r>
          </a:p>
        </p:txBody>
      </p:sp>
      <p:sp>
        <p:nvSpPr>
          <p:cNvPr id="4" name="Pfeil nach unten 3"/>
          <p:cNvSpPr/>
          <p:nvPr/>
        </p:nvSpPr>
        <p:spPr>
          <a:xfrm>
            <a:off x="5271155" y="2328420"/>
            <a:ext cx="1619840" cy="744717"/>
          </a:xfrm>
          <a:prstGeom prst="down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9431" y="4616981"/>
            <a:ext cx="3194581" cy="1847248"/>
          </a:xfrm>
          <a:prstGeom prst="rect">
            <a:avLst/>
          </a:prstGeom>
          <a:ln w="38100">
            <a:noFill/>
          </a:ln>
        </p:spPr>
      </p:pic>
    </p:spTree>
    <p:extLst>
      <p:ext uri="{BB962C8B-B14F-4D97-AF65-F5344CB8AC3E}">
        <p14:creationId xmlns:p14="http://schemas.microsoft.com/office/powerpoint/2010/main" val="270913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735291"/>
            <a:ext cx="10515600" cy="1480008"/>
          </a:xfrm>
        </p:spPr>
        <p:txBody>
          <a:bodyPr/>
          <a:lstStyle/>
          <a:p>
            <a:pPr algn="ctr"/>
            <a:r>
              <a:rPr lang="de-CH" b="1" dirty="0" smtClean="0"/>
              <a:t>Verhindern Eltern und Lehrpersonen die richtige Berufswahl?</a:t>
            </a:r>
            <a:endParaRPr lang="de-CH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47655"/>
            <a:ext cx="10515600" cy="32993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CH" i="1" dirty="0" smtClean="0"/>
          </a:p>
          <a:p>
            <a:pPr marL="0" indent="0">
              <a:buNone/>
            </a:pPr>
            <a:endParaRPr lang="de-CH" i="1" dirty="0"/>
          </a:p>
          <a:p>
            <a:pPr marL="0" indent="0">
              <a:buNone/>
            </a:pPr>
            <a:endParaRPr lang="de-CH" i="1" dirty="0" smtClean="0"/>
          </a:p>
          <a:p>
            <a:pPr marL="0" indent="0" algn="ctr">
              <a:buNone/>
            </a:pPr>
            <a:r>
              <a:rPr lang="de-CH" sz="4000" i="1" dirty="0" smtClean="0"/>
              <a:t>«Werden Erziehungsberechtigte von der Schule genug mit in den Berufswahl-Prozess miteinbezogen?»</a:t>
            </a:r>
          </a:p>
        </p:txBody>
      </p:sp>
      <p:sp>
        <p:nvSpPr>
          <p:cNvPr id="4" name="Pfeil nach unten 3"/>
          <p:cNvSpPr/>
          <p:nvPr/>
        </p:nvSpPr>
        <p:spPr>
          <a:xfrm>
            <a:off x="5271155" y="2328420"/>
            <a:ext cx="1619840" cy="744717"/>
          </a:xfrm>
          <a:prstGeom prst="down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9431" y="4616981"/>
            <a:ext cx="3194581" cy="1847248"/>
          </a:xfrm>
          <a:prstGeom prst="rect">
            <a:avLst/>
          </a:prstGeom>
          <a:ln w="38100">
            <a:noFill/>
          </a:ln>
        </p:spPr>
      </p:pic>
      <p:sp>
        <p:nvSpPr>
          <p:cNvPr id="6" name="Textfeld 5"/>
          <p:cNvSpPr txBox="1"/>
          <p:nvPr/>
        </p:nvSpPr>
        <p:spPr>
          <a:xfrm rot="20689414">
            <a:off x="3412085" y="5258978"/>
            <a:ext cx="6398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000" dirty="0" smtClean="0">
                <a:solidFill>
                  <a:srgbClr val="FF0000"/>
                </a:solidFill>
              </a:rPr>
              <a:t>Nehmen Sie uns mit!!!</a:t>
            </a:r>
            <a:endParaRPr lang="de-CH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67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Zu meiner Person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b="1" dirty="0" smtClean="0"/>
              <a:t>Doppelrolle</a:t>
            </a:r>
          </a:p>
          <a:p>
            <a:r>
              <a:rPr lang="de-CH" dirty="0" smtClean="0"/>
              <a:t>verheiratet/Mutter</a:t>
            </a:r>
          </a:p>
          <a:p>
            <a:r>
              <a:rPr lang="de-CH" dirty="0" smtClean="0"/>
              <a:t>Tochter 20 Jahre (FMS abgeschlossen)</a:t>
            </a:r>
          </a:p>
          <a:p>
            <a:r>
              <a:rPr lang="de-CH" dirty="0" smtClean="0"/>
              <a:t>Tochter 16 Jahre (FMS 2.Klasse)</a:t>
            </a:r>
          </a:p>
          <a:p>
            <a:endParaRPr lang="de-CH" dirty="0"/>
          </a:p>
          <a:p>
            <a:r>
              <a:rPr lang="de-CH" dirty="0" smtClean="0"/>
              <a:t>Co-Leitung Fachstelle Pädagogik/Volksschulen</a:t>
            </a:r>
          </a:p>
          <a:p>
            <a:pPr marL="0" indent="0">
              <a:buNone/>
            </a:pPr>
            <a:r>
              <a:rPr lang="de-CH" dirty="0" smtClean="0">
                <a:sym typeface="Symbol" panose="05050102010706020507" pitchFamily="18" charset="2"/>
              </a:rPr>
              <a:t>	Ich kenne das System also auch von innen!</a:t>
            </a:r>
          </a:p>
          <a:p>
            <a:pPr marL="0" indent="0">
              <a:buNone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9644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735291"/>
            <a:ext cx="10515600" cy="1480008"/>
          </a:xfrm>
        </p:spPr>
        <p:txBody>
          <a:bodyPr/>
          <a:lstStyle/>
          <a:p>
            <a:pPr algn="ctr"/>
            <a:r>
              <a:rPr lang="de-CH" b="1" dirty="0" smtClean="0"/>
              <a:t>Verhindern Eltern und Lehrpersonen die richtige Berufswahl?</a:t>
            </a:r>
            <a:endParaRPr lang="de-CH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47655"/>
            <a:ext cx="10515600" cy="32993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CH" i="1" dirty="0" smtClean="0"/>
          </a:p>
          <a:p>
            <a:pPr marL="0" indent="0">
              <a:buNone/>
            </a:pPr>
            <a:endParaRPr lang="de-CH" i="1" dirty="0"/>
          </a:p>
          <a:p>
            <a:pPr marL="0" indent="0">
              <a:buNone/>
            </a:pPr>
            <a:endParaRPr lang="de-CH" i="1" dirty="0" smtClean="0"/>
          </a:p>
          <a:p>
            <a:pPr marL="0" indent="0" algn="ctr">
              <a:buNone/>
            </a:pPr>
            <a:r>
              <a:rPr lang="de-CH" sz="4000" i="1" dirty="0" smtClean="0"/>
              <a:t>«Werden Erziehungsberechtigte von der Schule genug mit in den Berufswahl-Prozess miteinbezogen?»</a:t>
            </a:r>
          </a:p>
        </p:txBody>
      </p:sp>
      <p:sp>
        <p:nvSpPr>
          <p:cNvPr id="4" name="Pfeil nach unten 3"/>
          <p:cNvSpPr/>
          <p:nvPr/>
        </p:nvSpPr>
        <p:spPr>
          <a:xfrm>
            <a:off x="5271155" y="2328420"/>
            <a:ext cx="1619840" cy="744717"/>
          </a:xfrm>
          <a:prstGeom prst="down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3379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Ablöseprozess</a:t>
            </a:r>
            <a:endParaRPr lang="de-CH" dirty="0"/>
          </a:p>
        </p:txBody>
      </p:sp>
      <p:pic>
        <p:nvPicPr>
          <p:cNvPr id="5" name="Inhaltsplatzhalter 4" descr="Kostenlose Bild: Baby, mädchen, schön, küsse, liebe, mutter, vater ...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698" y="1483273"/>
            <a:ext cx="2866951" cy="1906618"/>
          </a:xfrm>
        </p:spPr>
      </p:pic>
      <p:sp>
        <p:nvSpPr>
          <p:cNvPr id="12" name="Fußzeilenplatzhalter 11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820159" cy="365125"/>
          </a:xfrm>
        </p:spPr>
        <p:txBody>
          <a:bodyPr/>
          <a:lstStyle/>
          <a:p>
            <a:r>
              <a:rPr lang="de-CH" dirty="0" smtClean="0"/>
              <a:t>Bilder BING</a:t>
            </a:r>
            <a:endParaRPr lang="de-CH" dirty="0"/>
          </a:p>
        </p:txBody>
      </p:sp>
      <p:pic>
        <p:nvPicPr>
          <p:cNvPr id="7" name="Grafik 6" descr="Mistress of Well-Intentioned Indecision: June 20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698" y="3638515"/>
            <a:ext cx="4074525" cy="2037263"/>
          </a:xfrm>
          <a:prstGeom prst="rect">
            <a:avLst/>
          </a:prstGeom>
        </p:spPr>
      </p:pic>
      <p:pic>
        <p:nvPicPr>
          <p:cNvPr id="9" name="Grafik 8" descr="Veranstaltungen | Beruf und Karriere &gt;&gt; Seit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157" y="3638515"/>
            <a:ext cx="1542884" cy="2057178"/>
          </a:xfrm>
          <a:prstGeom prst="rect">
            <a:avLst/>
          </a:prstGeom>
        </p:spPr>
      </p:pic>
      <p:pic>
        <p:nvPicPr>
          <p:cNvPr id="11" name="Grafik 10" descr="Free picture: African American, father, shown, process, teaching, young ...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1431" y="1483273"/>
            <a:ext cx="2849069" cy="1899379"/>
          </a:xfrm>
          <a:prstGeom prst="rect">
            <a:avLst/>
          </a:prstGeom>
        </p:spPr>
      </p:pic>
      <p:pic>
        <p:nvPicPr>
          <p:cNvPr id="13" name="Grafik 12" descr="Free Images : community, children, team, playground, kindergarten ...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754" y="1490512"/>
            <a:ext cx="2533941" cy="1900456"/>
          </a:xfrm>
          <a:prstGeom prst="rect">
            <a:avLst/>
          </a:prstGeom>
        </p:spPr>
      </p:pic>
      <p:pic>
        <p:nvPicPr>
          <p:cNvPr id="16" name="Grafik 15" descr="Fit für Deutschland – Incomings üben Vorstellungsgespräche | Beruf und ...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2844" y="3817332"/>
            <a:ext cx="3385357" cy="2539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87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Ablöseprozess</a:t>
            </a:r>
            <a:endParaRPr lang="de-CH" dirty="0"/>
          </a:p>
        </p:txBody>
      </p:sp>
      <p:pic>
        <p:nvPicPr>
          <p:cNvPr id="5" name="Inhaltsplatzhalter 4" descr="Kostenlose Bild: Baby, mädchen, schön, küsse, liebe, mutter, vater ...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698" y="1483273"/>
            <a:ext cx="2866951" cy="1906618"/>
          </a:xfrm>
        </p:spPr>
      </p:pic>
      <p:sp>
        <p:nvSpPr>
          <p:cNvPr id="12" name="Fußzeilenplatzhalter 11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820159" cy="365125"/>
          </a:xfrm>
        </p:spPr>
        <p:txBody>
          <a:bodyPr/>
          <a:lstStyle/>
          <a:p>
            <a:r>
              <a:rPr lang="de-CH" dirty="0" smtClean="0"/>
              <a:t>Bilder BING</a:t>
            </a:r>
            <a:endParaRPr lang="de-CH" dirty="0"/>
          </a:p>
        </p:txBody>
      </p:sp>
      <p:pic>
        <p:nvPicPr>
          <p:cNvPr id="7" name="Grafik 6" descr="Mistress of Well-Intentioned Indecision: June 20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698" y="3638515"/>
            <a:ext cx="4074525" cy="2037263"/>
          </a:xfrm>
          <a:prstGeom prst="rect">
            <a:avLst/>
          </a:prstGeom>
        </p:spPr>
      </p:pic>
      <p:pic>
        <p:nvPicPr>
          <p:cNvPr id="9" name="Grafik 8" descr="Veranstaltungen | Beruf und Karriere &gt;&gt; Seit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157" y="3638515"/>
            <a:ext cx="1542884" cy="2057178"/>
          </a:xfrm>
          <a:prstGeom prst="rect">
            <a:avLst/>
          </a:prstGeom>
        </p:spPr>
      </p:pic>
      <p:pic>
        <p:nvPicPr>
          <p:cNvPr id="11" name="Grafik 10" descr="Free picture: African American, father, shown, process, teaching, young ...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1431" y="1483273"/>
            <a:ext cx="2849069" cy="1899379"/>
          </a:xfrm>
          <a:prstGeom prst="rect">
            <a:avLst/>
          </a:prstGeom>
        </p:spPr>
      </p:pic>
      <p:pic>
        <p:nvPicPr>
          <p:cNvPr id="13" name="Grafik 12" descr="Free Images : community, children, team, playground, kindergarten ...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754" y="1490512"/>
            <a:ext cx="2533941" cy="1900456"/>
          </a:xfrm>
          <a:prstGeom prst="rect">
            <a:avLst/>
          </a:prstGeom>
        </p:spPr>
      </p:pic>
      <p:pic>
        <p:nvPicPr>
          <p:cNvPr id="16" name="Grafik 15" descr="Fit für Deutschland – Incomings üben Vorstellungsgespräche | Beruf und ...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2844" y="3817332"/>
            <a:ext cx="3385357" cy="2539018"/>
          </a:xfrm>
          <a:prstGeom prst="rect">
            <a:avLst/>
          </a:prstGeom>
        </p:spPr>
      </p:pic>
      <p:sp>
        <p:nvSpPr>
          <p:cNvPr id="3" name="Multiplizieren 2"/>
          <p:cNvSpPr/>
          <p:nvPr/>
        </p:nvSpPr>
        <p:spPr>
          <a:xfrm>
            <a:off x="7912163" y="3325158"/>
            <a:ext cx="3156038" cy="3532842"/>
          </a:xfrm>
          <a:prstGeom prst="mathMultiply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4529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876" y="290541"/>
            <a:ext cx="8904647" cy="6230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34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876" y="290541"/>
            <a:ext cx="8904647" cy="6230844"/>
          </a:xfrm>
          <a:prstGeom prst="rect">
            <a:avLst/>
          </a:prstGeom>
        </p:spPr>
      </p:pic>
      <p:sp>
        <p:nvSpPr>
          <p:cNvPr id="5" name="Pfeil nach links 4"/>
          <p:cNvSpPr/>
          <p:nvPr/>
        </p:nvSpPr>
        <p:spPr>
          <a:xfrm>
            <a:off x="9398523" y="886119"/>
            <a:ext cx="1847652" cy="942680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" name="Pfeil nach links 5"/>
          <p:cNvSpPr/>
          <p:nvPr/>
        </p:nvSpPr>
        <p:spPr>
          <a:xfrm>
            <a:off x="9398523" y="2565661"/>
            <a:ext cx="1847652" cy="942680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6289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SVG &gt; sehen Brille Brillen Vision - Kostenloses SVG-Bild &amp; Symbol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13" y="1515359"/>
            <a:ext cx="4920791" cy="2460396"/>
          </a:xfrm>
          <a:prstGeom prst="rect">
            <a:avLst/>
          </a:prstGeom>
        </p:spPr>
      </p:pic>
      <p:pic>
        <p:nvPicPr>
          <p:cNvPr id="4" name="Grafik 3" descr="Ortsschild mit den Worten Vergangenheit und Zukunft | Flick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3112" y="1058161"/>
            <a:ext cx="4713455" cy="3143838"/>
          </a:xfrm>
          <a:prstGeom prst="rect">
            <a:avLst/>
          </a:prstGeom>
        </p:spPr>
      </p:pic>
      <p:sp>
        <p:nvSpPr>
          <p:cNvPr id="5" name="Nach oben gekrümmter Pfeil 4"/>
          <p:cNvSpPr/>
          <p:nvPr/>
        </p:nvSpPr>
        <p:spPr>
          <a:xfrm>
            <a:off x="4270343" y="4703976"/>
            <a:ext cx="3516197" cy="1263192"/>
          </a:xfrm>
          <a:prstGeom prst="curved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35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735291"/>
            <a:ext cx="10515600" cy="1480008"/>
          </a:xfrm>
        </p:spPr>
        <p:txBody>
          <a:bodyPr/>
          <a:lstStyle/>
          <a:p>
            <a:pPr algn="ctr"/>
            <a:r>
              <a:rPr lang="de-CH" b="1" dirty="0" smtClean="0"/>
              <a:t>Verhindern Eltern und Lehrpersonen die richtige Berufswahl?</a:t>
            </a:r>
            <a:endParaRPr lang="de-CH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47655"/>
            <a:ext cx="10515600" cy="32993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CH" i="1" dirty="0" smtClean="0"/>
          </a:p>
          <a:p>
            <a:pPr marL="0" indent="0">
              <a:buNone/>
            </a:pPr>
            <a:endParaRPr lang="de-CH" i="1" dirty="0"/>
          </a:p>
          <a:p>
            <a:pPr marL="0" indent="0">
              <a:buNone/>
            </a:pPr>
            <a:endParaRPr lang="de-CH" i="1" dirty="0" smtClean="0"/>
          </a:p>
          <a:p>
            <a:pPr marL="0" indent="0" algn="ctr">
              <a:buNone/>
            </a:pPr>
            <a:r>
              <a:rPr lang="de-CH" sz="4000" i="1" dirty="0" smtClean="0"/>
              <a:t>«Werden Erziehungsberechtigte von der Schule genug mit in den Berufswahl-Prozess miteinbezogen?»</a:t>
            </a:r>
          </a:p>
        </p:txBody>
      </p:sp>
      <p:sp>
        <p:nvSpPr>
          <p:cNvPr id="4" name="Pfeil nach unten 3"/>
          <p:cNvSpPr/>
          <p:nvPr/>
        </p:nvSpPr>
        <p:spPr>
          <a:xfrm>
            <a:off x="5271155" y="2328420"/>
            <a:ext cx="1619840" cy="744717"/>
          </a:xfrm>
          <a:prstGeom prst="down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6056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134</Words>
  <Application>Microsoft Office PowerPoint</Application>
  <PresentationFormat>Breitbild</PresentationFormat>
  <Paragraphs>34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7" baseType="lpstr">
      <vt:lpstr>Arial</vt:lpstr>
      <vt:lpstr>Calibri</vt:lpstr>
      <vt:lpstr>Symbol</vt:lpstr>
      <vt:lpstr>Trebuchet MS</vt:lpstr>
      <vt:lpstr>Wingdings 3</vt:lpstr>
      <vt:lpstr>Facette</vt:lpstr>
      <vt:lpstr>Input  Kathrin von Bidder Spichty </vt:lpstr>
      <vt:lpstr>Zu meiner Person</vt:lpstr>
      <vt:lpstr>Verhindern Eltern und Lehrpersonen die richtige Berufswahl?</vt:lpstr>
      <vt:lpstr>Ablöseprozess</vt:lpstr>
      <vt:lpstr>Ablöseprozess</vt:lpstr>
      <vt:lpstr>PowerPoint-Präsentation</vt:lpstr>
      <vt:lpstr>PowerPoint-Präsentation</vt:lpstr>
      <vt:lpstr>PowerPoint-Präsentation</vt:lpstr>
      <vt:lpstr>Verhindern Eltern und Lehrpersonen die richtige Berufswahl?</vt:lpstr>
      <vt:lpstr>Verhindern Eltern und Lehrpersonen die richtige Berufswahl?</vt:lpstr>
      <vt:lpstr>Verhindern Eltern und Lehrpersonen die richtige Berufswahl?</vt:lpstr>
    </vt:vector>
  </TitlesOfParts>
  <Company>Kanton Basel-Stadt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Input  Kathrin von Bidder Spichty</dc:title>
  <dc:creator>von Bidder Spichty, Kathrin</dc:creator>
  <cp:lastModifiedBy>UserName</cp:lastModifiedBy>
  <cp:revision>20</cp:revision>
  <cp:lastPrinted>2025-03-19T11:27:27Z</cp:lastPrinted>
  <dcterms:created xsi:type="dcterms:W3CDTF">2025-03-06T09:04:38Z</dcterms:created>
  <dcterms:modified xsi:type="dcterms:W3CDTF">2025-03-28T08:22:06Z</dcterms:modified>
</cp:coreProperties>
</file>