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58" r:id="rId4"/>
    <p:sldId id="259" r:id="rId5"/>
    <p:sldId id="271" r:id="rId6"/>
    <p:sldId id="273" r:id="rId7"/>
    <p:sldId id="272" r:id="rId8"/>
    <p:sldId id="270" r:id="rId9"/>
    <p:sldId id="262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2C599-3390-4B75-B156-A78C6772BE0A}" v="359" dt="2025-03-31T19:52:03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Röthlin" userId="6c3222ac-93b6-4cf4-872b-a9ac554bceb8" providerId="ADAL" clId="{2302C599-3390-4B75-B156-A78C6772BE0A}"/>
    <pc:docChg chg="undo custSel addSld delSld modSld sldOrd">
      <pc:chgData name="Judith Röthlin" userId="6c3222ac-93b6-4cf4-872b-a9ac554bceb8" providerId="ADAL" clId="{2302C599-3390-4B75-B156-A78C6772BE0A}" dt="2025-03-31T19:52:03.786" v="4982" actId="20577"/>
      <pc:docMkLst>
        <pc:docMk/>
      </pc:docMkLst>
      <pc:sldChg chg="del">
        <pc:chgData name="Judith Röthlin" userId="6c3222ac-93b6-4cf4-872b-a9ac554bceb8" providerId="ADAL" clId="{2302C599-3390-4B75-B156-A78C6772BE0A}" dt="2025-03-22T06:18:18.185" v="1626" actId="47"/>
        <pc:sldMkLst>
          <pc:docMk/>
          <pc:sldMk cId="2698807334" sldId="256"/>
        </pc:sldMkLst>
      </pc:sldChg>
      <pc:sldChg chg="addSp delSp modSp new">
        <pc:chgData name="Judith Röthlin" userId="6c3222ac-93b6-4cf4-872b-a9ac554bceb8" providerId="ADAL" clId="{2302C599-3390-4B75-B156-A78C6772BE0A}" dt="2025-03-20T07:42:02.569" v="115" actId="1038"/>
        <pc:sldMkLst>
          <pc:docMk/>
          <pc:sldMk cId="141987897" sldId="257"/>
        </pc:sldMkLst>
        <pc:picChg chg="add mod">
          <ac:chgData name="Judith Röthlin" userId="6c3222ac-93b6-4cf4-872b-a9ac554bceb8" providerId="ADAL" clId="{2302C599-3390-4B75-B156-A78C6772BE0A}" dt="2025-03-20T07:42:02.569" v="115" actId="1038"/>
          <ac:picMkLst>
            <pc:docMk/>
            <pc:sldMk cId="141987897" sldId="257"/>
            <ac:picMk id="1026" creationId="{7F674913-8F34-13D8-5307-D2BBCF48B15B}"/>
          </ac:picMkLst>
        </pc:picChg>
      </pc:sldChg>
      <pc:sldChg chg="addSp delSp modSp new mod">
        <pc:chgData name="Judith Röthlin" userId="6c3222ac-93b6-4cf4-872b-a9ac554bceb8" providerId="ADAL" clId="{2302C599-3390-4B75-B156-A78C6772BE0A}" dt="2025-03-31T19:37:08.462" v="4227" actId="113"/>
        <pc:sldMkLst>
          <pc:docMk/>
          <pc:sldMk cId="1645271438" sldId="258"/>
        </pc:sldMkLst>
        <pc:spChg chg="mod">
          <ac:chgData name="Judith Röthlin" userId="6c3222ac-93b6-4cf4-872b-a9ac554bceb8" providerId="ADAL" clId="{2302C599-3390-4B75-B156-A78C6772BE0A}" dt="2025-03-20T07:44:01.077" v="118" actId="14100"/>
          <ac:spMkLst>
            <pc:docMk/>
            <pc:sldMk cId="1645271438" sldId="258"/>
            <ac:spMk id="2" creationId="{CF010FC4-19B2-CF37-7BBB-4EA8C059E642}"/>
          </ac:spMkLst>
        </pc:spChg>
        <pc:spChg chg="mod">
          <ac:chgData name="Judith Röthlin" userId="6c3222ac-93b6-4cf4-872b-a9ac554bceb8" providerId="ADAL" clId="{2302C599-3390-4B75-B156-A78C6772BE0A}" dt="2025-03-31T19:37:08.462" v="4227" actId="113"/>
          <ac:spMkLst>
            <pc:docMk/>
            <pc:sldMk cId="1645271438" sldId="258"/>
            <ac:spMk id="3" creationId="{C0C69EC3-4B5A-7DF2-69E5-36AB6982A65B}"/>
          </ac:spMkLst>
        </pc:spChg>
      </pc:sldChg>
      <pc:sldChg chg="modSp new mod">
        <pc:chgData name="Judith Röthlin" userId="6c3222ac-93b6-4cf4-872b-a9ac554bceb8" providerId="ADAL" clId="{2302C599-3390-4B75-B156-A78C6772BE0A}" dt="2025-03-31T19:42:13.943" v="4624" actId="20577"/>
        <pc:sldMkLst>
          <pc:docMk/>
          <pc:sldMk cId="638641207" sldId="259"/>
        </pc:sldMkLst>
        <pc:spChg chg="mod">
          <ac:chgData name="Judith Röthlin" userId="6c3222ac-93b6-4cf4-872b-a9ac554bceb8" providerId="ADAL" clId="{2302C599-3390-4B75-B156-A78C6772BE0A}" dt="2025-03-20T07:46:10.302" v="166" actId="20577"/>
          <ac:spMkLst>
            <pc:docMk/>
            <pc:sldMk cId="638641207" sldId="259"/>
            <ac:spMk id="2" creationId="{919BB937-7FC0-6753-C031-9BE7788D1513}"/>
          </ac:spMkLst>
        </pc:spChg>
        <pc:spChg chg="mod">
          <ac:chgData name="Judith Röthlin" userId="6c3222ac-93b6-4cf4-872b-a9ac554bceb8" providerId="ADAL" clId="{2302C599-3390-4B75-B156-A78C6772BE0A}" dt="2025-03-31T19:42:13.943" v="4624" actId="20577"/>
          <ac:spMkLst>
            <pc:docMk/>
            <pc:sldMk cId="638641207" sldId="259"/>
            <ac:spMk id="3" creationId="{B04E3A19-A5EA-784D-6FEA-33E9CBD73B0E}"/>
          </ac:spMkLst>
        </pc:spChg>
      </pc:sldChg>
      <pc:sldChg chg="modSp new del mod">
        <pc:chgData name="Judith Röthlin" userId="6c3222ac-93b6-4cf4-872b-a9ac554bceb8" providerId="ADAL" clId="{2302C599-3390-4B75-B156-A78C6772BE0A}" dt="2025-03-22T06:58:06.343" v="2582" actId="47"/>
        <pc:sldMkLst>
          <pc:docMk/>
          <pc:sldMk cId="1002334220" sldId="260"/>
        </pc:sldMkLst>
      </pc:sldChg>
      <pc:sldChg chg="modSp new del mod">
        <pc:chgData name="Judith Röthlin" userId="6c3222ac-93b6-4cf4-872b-a9ac554bceb8" providerId="ADAL" clId="{2302C599-3390-4B75-B156-A78C6772BE0A}" dt="2025-03-22T07:09:30.029" v="3070" actId="47"/>
        <pc:sldMkLst>
          <pc:docMk/>
          <pc:sldMk cId="857051535" sldId="261"/>
        </pc:sldMkLst>
      </pc:sldChg>
      <pc:sldChg chg="modSp new mod ord">
        <pc:chgData name="Judith Röthlin" userId="6c3222ac-93b6-4cf4-872b-a9ac554bceb8" providerId="ADAL" clId="{2302C599-3390-4B75-B156-A78C6772BE0A}" dt="2025-03-31T19:50:05.630" v="4886" actId="20577"/>
        <pc:sldMkLst>
          <pc:docMk/>
          <pc:sldMk cId="1733315016" sldId="262"/>
        </pc:sldMkLst>
        <pc:spChg chg="mod">
          <ac:chgData name="Judith Röthlin" userId="6c3222ac-93b6-4cf4-872b-a9ac554bceb8" providerId="ADAL" clId="{2302C599-3390-4B75-B156-A78C6772BE0A}" dt="2025-03-20T07:49:16.339" v="274" actId="20577"/>
          <ac:spMkLst>
            <pc:docMk/>
            <pc:sldMk cId="1733315016" sldId="262"/>
            <ac:spMk id="2" creationId="{CFD695E8-F639-1B7A-00A1-70DE3037DE0E}"/>
          </ac:spMkLst>
        </pc:spChg>
        <pc:spChg chg="mod">
          <ac:chgData name="Judith Röthlin" userId="6c3222ac-93b6-4cf4-872b-a9ac554bceb8" providerId="ADAL" clId="{2302C599-3390-4B75-B156-A78C6772BE0A}" dt="2025-03-31T19:50:05.630" v="4886" actId="20577"/>
          <ac:spMkLst>
            <pc:docMk/>
            <pc:sldMk cId="1733315016" sldId="262"/>
            <ac:spMk id="3" creationId="{80E45F01-73D9-959A-79B9-BF9EF976C4A1}"/>
          </ac:spMkLst>
        </pc:spChg>
      </pc:sldChg>
      <pc:sldChg chg="modSp new del mod">
        <pc:chgData name="Judith Röthlin" userId="6c3222ac-93b6-4cf4-872b-a9ac554bceb8" providerId="ADAL" clId="{2302C599-3390-4B75-B156-A78C6772BE0A}" dt="2025-03-22T07:00:09.192" v="2673" actId="47"/>
        <pc:sldMkLst>
          <pc:docMk/>
          <pc:sldMk cId="1533596082" sldId="263"/>
        </pc:sldMkLst>
      </pc:sldChg>
      <pc:sldChg chg="modSp new del mod">
        <pc:chgData name="Judith Röthlin" userId="6c3222ac-93b6-4cf4-872b-a9ac554bceb8" providerId="ADAL" clId="{2302C599-3390-4B75-B156-A78C6772BE0A}" dt="2025-03-22T06:57:55.730" v="2579" actId="47"/>
        <pc:sldMkLst>
          <pc:docMk/>
          <pc:sldMk cId="3901090362" sldId="264"/>
        </pc:sldMkLst>
      </pc:sldChg>
      <pc:sldChg chg="modSp new mod modAnim">
        <pc:chgData name="Judith Röthlin" userId="6c3222ac-93b6-4cf4-872b-a9ac554bceb8" providerId="ADAL" clId="{2302C599-3390-4B75-B156-A78C6772BE0A}" dt="2025-03-31T19:52:03.786" v="4982" actId="20577"/>
        <pc:sldMkLst>
          <pc:docMk/>
          <pc:sldMk cId="1160617749" sldId="265"/>
        </pc:sldMkLst>
        <pc:spChg chg="mod">
          <ac:chgData name="Judith Röthlin" userId="6c3222ac-93b6-4cf4-872b-a9ac554bceb8" providerId="ADAL" clId="{2302C599-3390-4B75-B156-A78C6772BE0A}" dt="2025-03-22T07:19:51.710" v="3904" actId="20577"/>
          <ac:spMkLst>
            <pc:docMk/>
            <pc:sldMk cId="1160617749" sldId="265"/>
            <ac:spMk id="2" creationId="{755CEF97-24F8-160F-42DE-01EC64B21727}"/>
          </ac:spMkLst>
        </pc:spChg>
        <pc:spChg chg="mod">
          <ac:chgData name="Judith Röthlin" userId="6c3222ac-93b6-4cf4-872b-a9ac554bceb8" providerId="ADAL" clId="{2302C599-3390-4B75-B156-A78C6772BE0A}" dt="2025-03-31T19:52:03.786" v="4982" actId="20577"/>
          <ac:spMkLst>
            <pc:docMk/>
            <pc:sldMk cId="1160617749" sldId="265"/>
            <ac:spMk id="3" creationId="{B0AE78EC-D0BA-D360-D2FA-56122659A502}"/>
          </ac:spMkLst>
        </pc:spChg>
      </pc:sldChg>
      <pc:sldChg chg="modSp new del mod">
        <pc:chgData name="Judith Röthlin" userId="6c3222ac-93b6-4cf4-872b-a9ac554bceb8" providerId="ADAL" clId="{2302C599-3390-4B75-B156-A78C6772BE0A}" dt="2025-03-31T19:42:26.054" v="4625" actId="47"/>
        <pc:sldMkLst>
          <pc:docMk/>
          <pc:sldMk cId="62186320" sldId="266"/>
        </pc:sldMkLst>
        <pc:spChg chg="mod">
          <ac:chgData name="Judith Röthlin" userId="6c3222ac-93b6-4cf4-872b-a9ac554bceb8" providerId="ADAL" clId="{2302C599-3390-4B75-B156-A78C6772BE0A}" dt="2025-03-31T19:41:38.011" v="4572" actId="21"/>
          <ac:spMkLst>
            <pc:docMk/>
            <pc:sldMk cId="62186320" sldId="266"/>
            <ac:spMk id="3" creationId="{874F76CA-572F-ECFB-D921-86F3B05C595B}"/>
          </ac:spMkLst>
        </pc:spChg>
      </pc:sldChg>
      <pc:sldChg chg="addSp delSp modSp new del mod setBg">
        <pc:chgData name="Judith Röthlin" userId="6c3222ac-93b6-4cf4-872b-a9ac554bceb8" providerId="ADAL" clId="{2302C599-3390-4B75-B156-A78C6772BE0A}" dt="2025-03-22T06:58:00.646" v="2581" actId="47"/>
        <pc:sldMkLst>
          <pc:docMk/>
          <pc:sldMk cId="3382176152" sldId="267"/>
        </pc:sldMkLst>
      </pc:sldChg>
      <pc:sldChg chg="addSp delSp modSp new del mod setBg">
        <pc:chgData name="Judith Röthlin" userId="6c3222ac-93b6-4cf4-872b-a9ac554bceb8" providerId="ADAL" clId="{2302C599-3390-4B75-B156-A78C6772BE0A}" dt="2025-03-22T06:57:58.185" v="2580" actId="47"/>
        <pc:sldMkLst>
          <pc:docMk/>
          <pc:sldMk cId="68640568" sldId="268"/>
        </pc:sldMkLst>
      </pc:sldChg>
      <pc:sldChg chg="addSp delSp modSp new del mod ord setBg">
        <pc:chgData name="Judith Röthlin" userId="6c3222ac-93b6-4cf4-872b-a9ac554bceb8" providerId="ADAL" clId="{2302C599-3390-4B75-B156-A78C6772BE0A}" dt="2025-03-22T06:55:29.313" v="2482" actId="47"/>
        <pc:sldMkLst>
          <pc:docMk/>
          <pc:sldMk cId="3092703944" sldId="269"/>
        </pc:sldMkLst>
      </pc:sldChg>
      <pc:sldChg chg="addSp delSp modSp new mod">
        <pc:chgData name="Judith Röthlin" userId="6c3222ac-93b6-4cf4-872b-a9ac554bceb8" providerId="ADAL" clId="{2302C599-3390-4B75-B156-A78C6772BE0A}" dt="2025-03-22T06:47:20.869" v="2311" actId="1036"/>
        <pc:sldMkLst>
          <pc:docMk/>
          <pc:sldMk cId="1144731697" sldId="270"/>
        </pc:sldMkLst>
        <pc:spChg chg="mod">
          <ac:chgData name="Judith Röthlin" userId="6c3222ac-93b6-4cf4-872b-a9ac554bceb8" providerId="ADAL" clId="{2302C599-3390-4B75-B156-A78C6772BE0A}" dt="2025-03-22T06:47:15.246" v="2294" actId="20577"/>
          <ac:spMkLst>
            <pc:docMk/>
            <pc:sldMk cId="1144731697" sldId="270"/>
            <ac:spMk id="2" creationId="{54C0AC34-4F87-8112-76B0-CB94F1AAA49D}"/>
          </ac:spMkLst>
        </pc:spChg>
        <pc:spChg chg="add del mod">
          <ac:chgData name="Judith Röthlin" userId="6c3222ac-93b6-4cf4-872b-a9ac554bceb8" providerId="ADAL" clId="{2302C599-3390-4B75-B156-A78C6772BE0A}" dt="2025-03-22T06:44:59.924" v="2175"/>
          <ac:spMkLst>
            <pc:docMk/>
            <pc:sldMk cId="1144731697" sldId="270"/>
            <ac:spMk id="3" creationId="{A3EC6DAB-8D14-588A-1D5F-9D4CF9EF7E78}"/>
          </ac:spMkLst>
        </pc:spChg>
        <pc:picChg chg="add mod">
          <ac:chgData name="Judith Röthlin" userId="6c3222ac-93b6-4cf4-872b-a9ac554bceb8" providerId="ADAL" clId="{2302C599-3390-4B75-B156-A78C6772BE0A}" dt="2025-03-22T06:47:20.869" v="2311" actId="1036"/>
          <ac:picMkLst>
            <pc:docMk/>
            <pc:sldMk cId="1144731697" sldId="270"/>
            <ac:picMk id="6" creationId="{DABACB97-9571-5373-790B-BAAB129214BF}"/>
          </ac:picMkLst>
        </pc:picChg>
      </pc:sldChg>
      <pc:sldChg chg="addSp delSp modSp new del mod">
        <pc:chgData name="Judith Röthlin" userId="6c3222ac-93b6-4cf4-872b-a9ac554bceb8" providerId="ADAL" clId="{2302C599-3390-4B75-B156-A78C6772BE0A}" dt="2025-03-22T06:47:31.625" v="2312" actId="47"/>
        <pc:sldMkLst>
          <pc:docMk/>
          <pc:sldMk cId="2742320198" sldId="271"/>
        </pc:sldMkLst>
      </pc:sldChg>
      <pc:sldChg chg="addSp delSp modSp new mod modClrScheme chgLayout">
        <pc:chgData name="Judith Röthlin" userId="6c3222ac-93b6-4cf4-872b-a9ac554bceb8" providerId="ADAL" clId="{2302C599-3390-4B75-B156-A78C6772BE0A}" dt="2025-03-22T06:55:07.793" v="2481" actId="20577"/>
        <pc:sldMkLst>
          <pc:docMk/>
          <pc:sldMk cId="2801816387" sldId="271"/>
        </pc:sldMkLst>
        <pc:spChg chg="mod ord">
          <ac:chgData name="Judith Röthlin" userId="6c3222ac-93b6-4cf4-872b-a9ac554bceb8" providerId="ADAL" clId="{2302C599-3390-4B75-B156-A78C6772BE0A}" dt="2025-03-22T06:55:07.793" v="2481" actId="20577"/>
          <ac:spMkLst>
            <pc:docMk/>
            <pc:sldMk cId="2801816387" sldId="271"/>
            <ac:spMk id="2" creationId="{4556F3F7-9A32-6706-CCD9-75709C273F3C}"/>
          </ac:spMkLst>
        </pc:spChg>
        <pc:spChg chg="add mod">
          <ac:chgData name="Judith Röthlin" userId="6c3222ac-93b6-4cf4-872b-a9ac554bceb8" providerId="ADAL" clId="{2302C599-3390-4B75-B156-A78C6772BE0A}" dt="2025-03-22T06:52:32.966" v="2369" actId="478"/>
          <ac:spMkLst>
            <pc:docMk/>
            <pc:sldMk cId="2801816387" sldId="271"/>
            <ac:spMk id="8" creationId="{6A256C4A-E77E-E159-7147-27ABA1E3B089}"/>
          </ac:spMkLst>
        </pc:spChg>
        <pc:picChg chg="add mod">
          <ac:chgData name="Judith Röthlin" userId="6c3222ac-93b6-4cf4-872b-a9ac554bceb8" providerId="ADAL" clId="{2302C599-3390-4B75-B156-A78C6772BE0A}" dt="2025-03-22T06:53:07.671" v="2443" actId="1037"/>
          <ac:picMkLst>
            <pc:docMk/>
            <pc:sldMk cId="2801816387" sldId="271"/>
            <ac:picMk id="10" creationId="{1885DE41-1676-A8FA-9351-533BFCE87802}"/>
          </ac:picMkLst>
        </pc:picChg>
      </pc:sldChg>
      <pc:sldChg chg="addSp delSp modSp add mod">
        <pc:chgData name="Judith Röthlin" userId="6c3222ac-93b6-4cf4-872b-a9ac554bceb8" providerId="ADAL" clId="{2302C599-3390-4B75-B156-A78C6772BE0A}" dt="2025-03-22T06:57:24.537" v="2578" actId="14100"/>
        <pc:sldMkLst>
          <pc:docMk/>
          <pc:sldMk cId="1437093892" sldId="272"/>
        </pc:sldMkLst>
        <pc:spChg chg="mod">
          <ac:chgData name="Judith Röthlin" userId="6c3222ac-93b6-4cf4-872b-a9ac554bceb8" providerId="ADAL" clId="{2302C599-3390-4B75-B156-A78C6772BE0A}" dt="2025-03-22T06:57:24.537" v="2578" actId="14100"/>
          <ac:spMkLst>
            <pc:docMk/>
            <pc:sldMk cId="1437093892" sldId="272"/>
            <ac:spMk id="2" creationId="{E4731BA3-8C35-8B8D-E1C0-90A6FE19AB2B}"/>
          </ac:spMkLst>
        </pc:spChg>
        <pc:picChg chg="add mod">
          <ac:chgData name="Judith Röthlin" userId="6c3222ac-93b6-4cf4-872b-a9ac554bceb8" providerId="ADAL" clId="{2302C599-3390-4B75-B156-A78C6772BE0A}" dt="2025-03-22T06:56:44.986" v="2545" actId="1036"/>
          <ac:picMkLst>
            <pc:docMk/>
            <pc:sldMk cId="1437093892" sldId="272"/>
            <ac:picMk id="3" creationId="{BD15EC6E-784E-FAEF-82B0-DFE7068FA621}"/>
          </ac:picMkLst>
        </pc:picChg>
      </pc:sldChg>
      <pc:sldChg chg="modSp new mod">
        <pc:chgData name="Judith Röthlin" userId="6c3222ac-93b6-4cf4-872b-a9ac554bceb8" providerId="ADAL" clId="{2302C599-3390-4B75-B156-A78C6772BE0A}" dt="2025-03-31T19:46:25.334" v="4826" actId="20577"/>
        <pc:sldMkLst>
          <pc:docMk/>
          <pc:sldMk cId="3891599275" sldId="273"/>
        </pc:sldMkLst>
        <pc:spChg chg="mod">
          <ac:chgData name="Judith Röthlin" userId="6c3222ac-93b6-4cf4-872b-a9ac554bceb8" providerId="ADAL" clId="{2302C599-3390-4B75-B156-A78C6772BE0A}" dt="2025-03-22T07:10:36.178" v="3136" actId="20577"/>
          <ac:spMkLst>
            <pc:docMk/>
            <pc:sldMk cId="3891599275" sldId="273"/>
            <ac:spMk id="2" creationId="{FDB0C4F3-8068-43A3-BC14-A5522A71442B}"/>
          </ac:spMkLst>
        </pc:spChg>
        <pc:spChg chg="mod">
          <ac:chgData name="Judith Röthlin" userId="6c3222ac-93b6-4cf4-872b-a9ac554bceb8" providerId="ADAL" clId="{2302C599-3390-4B75-B156-A78C6772BE0A}" dt="2025-03-31T19:46:25.334" v="4826" actId="20577"/>
          <ac:spMkLst>
            <pc:docMk/>
            <pc:sldMk cId="3891599275" sldId="273"/>
            <ac:spMk id="3" creationId="{8FA57C67-4149-157A-E648-F45BB2BBDE68}"/>
          </ac:spMkLst>
        </pc:spChg>
      </pc:sldChg>
      <pc:sldChg chg="modSp new del mod">
        <pc:chgData name="Judith Röthlin" userId="6c3222ac-93b6-4cf4-872b-a9ac554bceb8" providerId="ADAL" clId="{2302C599-3390-4B75-B156-A78C6772BE0A}" dt="2025-03-31T19:46:32.747" v="4827" actId="47"/>
        <pc:sldMkLst>
          <pc:docMk/>
          <pc:sldMk cId="846870992" sldId="274"/>
        </pc:sldMkLst>
        <pc:spChg chg="mod">
          <ac:chgData name="Judith Röthlin" userId="6c3222ac-93b6-4cf4-872b-a9ac554bceb8" providerId="ADAL" clId="{2302C599-3390-4B75-B156-A78C6772BE0A}" dt="2025-03-31T19:43:35.114" v="4652" actId="21"/>
          <ac:spMkLst>
            <pc:docMk/>
            <pc:sldMk cId="846870992" sldId="274"/>
            <ac:spMk id="3" creationId="{81DD94D4-0E3F-C6B7-6084-29E0A71BCBDE}"/>
          </ac:spMkLst>
        </pc:spChg>
      </pc:sldChg>
      <pc:sldChg chg="modSp new mod ord">
        <pc:chgData name="Judith Röthlin" userId="6c3222ac-93b6-4cf4-872b-a9ac554bceb8" providerId="ADAL" clId="{2302C599-3390-4B75-B156-A78C6772BE0A}" dt="2025-03-31T19:33:47.784" v="4039" actId="20577"/>
        <pc:sldMkLst>
          <pc:docMk/>
          <pc:sldMk cId="2355244838" sldId="275"/>
        </pc:sldMkLst>
        <pc:spChg chg="mod">
          <ac:chgData name="Judith Röthlin" userId="6c3222ac-93b6-4cf4-872b-a9ac554bceb8" providerId="ADAL" clId="{2302C599-3390-4B75-B156-A78C6772BE0A}" dt="2025-03-31T19:33:47.784" v="4039" actId="20577"/>
          <ac:spMkLst>
            <pc:docMk/>
            <pc:sldMk cId="2355244838" sldId="275"/>
            <ac:spMk id="2" creationId="{1069572E-2B3C-1A4D-B13B-51F4E6BE1C96}"/>
          </ac:spMkLst>
        </pc:spChg>
      </pc:sldChg>
      <pc:sldChg chg="modSp add del mod">
        <pc:chgData name="Judith Röthlin" userId="6c3222ac-93b6-4cf4-872b-a9ac554bceb8" providerId="ADAL" clId="{2302C599-3390-4B75-B156-A78C6772BE0A}" dt="2025-03-20T07:48:36.718" v="229" actId="47"/>
        <pc:sldMkLst>
          <pc:docMk/>
          <pc:sldMk cId="1103097537" sldId="402"/>
        </pc:sldMkLst>
      </pc:sldChg>
      <pc:sldMasterChg chg="delSldLayout">
        <pc:chgData name="Judith Röthlin" userId="6c3222ac-93b6-4cf4-872b-a9ac554bceb8" providerId="ADAL" clId="{2302C599-3390-4B75-B156-A78C6772BE0A}" dt="2025-03-20T07:48:36.718" v="229" actId="47"/>
        <pc:sldMasterMkLst>
          <pc:docMk/>
          <pc:sldMasterMk cId="610292794" sldId="2147483648"/>
        </pc:sldMasterMkLst>
        <pc:sldLayoutChg chg="del">
          <pc:chgData name="Judith Röthlin" userId="6c3222ac-93b6-4cf4-872b-a9ac554bceb8" providerId="ADAL" clId="{2302C599-3390-4B75-B156-A78C6772BE0A}" dt="2025-03-20T07:48:36.718" v="229" actId="47"/>
          <pc:sldLayoutMkLst>
            <pc:docMk/>
            <pc:sldMasterMk cId="610292794" sldId="2147483648"/>
            <pc:sldLayoutMk cId="320344050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2E34-C1A2-45FC-871F-E142572538A7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ED7B-58CA-413D-8213-48C18AE3B0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053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ED7B-58CA-413D-8213-48C18AE3B0EF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62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07C32-4A85-166D-4247-319662D8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4009B9-53CC-0403-169F-0E28B56E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D9455-083E-EBE7-7F8E-A80109A4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86865D-7E51-90CD-51D8-CDE23EC7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768320-FAD2-D5C6-7039-46973681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39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9A5C5-6425-7DEB-B66D-B3312EE6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E27215-A138-3714-FE25-5EFFE4738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C4BAF0-10BF-C54A-F51D-9648B84E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47AE35-40FC-8433-9212-F60B76C4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280E45-31E0-7E6C-9130-5EB6B11E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0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E72FB0D-7291-8125-F787-2F12F90DA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867649-FB44-882D-C847-1246EF0E1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3E40E2-A3B6-1E63-EDF6-70E96147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40DB5D-63A2-68C7-09A4-F6D86BC2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20DDF8-BC37-4C02-4246-DE4DE758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154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F3804-C7A4-9BE8-DC59-9C845C76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5204E5-780E-6C18-18BE-F74BAE36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E47BE-41E1-85EE-2C49-3A7482A6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9AD3D1-A943-0CF0-D7EB-C370674E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92ED40-9FC5-8D2E-D2BE-E0CBD03F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18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9F826-884A-7B1E-B358-494BA4FA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29996D-81B7-A3F2-4E2B-98659BF2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1AB992-4415-DAA9-F56F-0DB0D44B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8D77D-0C7B-6205-61D2-2A4CEEE8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08A16-47BC-F1C6-B42D-3A1117DA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63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A5269-AC19-5B58-4231-4061ADB9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DFAD1-5B15-6316-91CC-ED2C8C002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00D74F-BE23-F8F7-D3EC-66D7763E9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49AB6C-3BC6-D640-6623-1652E0B3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C5D391-1148-2EBD-7388-3F515854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92A61D-F914-7839-1CCC-D88E18F6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F59A5-96D7-25EA-3186-200967B3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C78ACA-9C98-5C52-C530-4019F672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05C3F6-D1F0-7F2D-E648-F2B3A3FB0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5A52CA-9C0A-34E3-480F-63DE44BF2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642D5C-E6E8-DB63-97FB-E6AB862D9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35557B8-FF6E-6B16-6DD3-30DB8E42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865DB-74D6-3EB8-48FA-151AE590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E43F7C-B007-DFED-C031-36EB4199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15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DE65-9A55-6074-5EE8-0845BDD2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2903F2-E1DE-F2F6-65F3-93168E6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336F60-8907-B9EC-A2AF-53A7000A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32AF87-4AD3-1AE2-64FE-ED680F71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92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66877F-725F-45E2-000D-7EB9D598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94EEF3-46D1-A728-84E5-8E5B7D93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9E7864-8D09-2DC0-32E2-8F25BFAE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402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791E5-282F-943A-CC90-148D09E4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0F703B-BF77-A4CA-1CB1-03A4D2BA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5C7BF1-9C05-0EBC-EE01-FEDEE4825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E67F8A-BE8B-C910-35BB-5084CFD9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4D8D92-9C9A-5B43-FA67-3A2304A0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8EFF0C-5210-B9C3-50E6-60AD1E10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757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EB49C-ED9E-0C2C-1DA2-2EDDCE0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35EED60-69AD-B74E-8670-150A1F06B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5216EC-9D91-CC75-0587-AE5691E11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331E16-0EDF-62AA-AD4D-072B7AD7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4FD7D4-4F4E-1C12-8F2B-65A356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3DC6D2-E4DA-4302-017B-A611AFA5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10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73022C-B892-4FDD-BA0D-C9BDEEC8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7B6A7A-F2F2-210E-0A52-EB20413AA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CC9D47-9172-AEF4-77DC-01E9A9DB4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912CC-6373-47EA-B374-E2D16C8A9E2E}" type="datetimeFigureOut">
              <a:rPr lang="de-CH" smtClean="0"/>
              <a:t>15.04.2025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073883-356A-4906-2482-B9BC58747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017D62-3AEE-E7BB-2726-FFBCEEC14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A0A9B-C87C-4A59-915F-9789148594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029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9572E-2B3C-1A4D-B13B-51F4E6BE1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Berufliche Orientierung an der Sekundarschule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B91E39-9157-1F6B-48E7-24A60FD88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524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CEF97-24F8-160F-42DE-01EC64B2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Beobachtungen aus der Schule zur Wahl der Anschlusslösung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E78EC-D0BA-D360-D2FA-56122659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Alter der Jugendlichen beim Schulschluss</a:t>
            </a:r>
          </a:p>
          <a:p>
            <a:r>
              <a:rPr lang="de-DE" dirty="0"/>
              <a:t>Persönliche Erfahrung und Einstellung der Eltern</a:t>
            </a:r>
          </a:p>
          <a:p>
            <a:r>
              <a:rPr lang="de-DE" dirty="0"/>
              <a:t>„Hürde“ Bewerbungsprozess</a:t>
            </a:r>
          </a:p>
          <a:p>
            <a:r>
              <a:rPr lang="de-DE" dirty="0"/>
              <a:t>Lehre = Eintritt in die „erwachsene“ Welt, weniger Ferien, strengere Arbeitszeiten</a:t>
            </a:r>
          </a:p>
          <a:p>
            <a:r>
              <a:rPr lang="de-DE" dirty="0"/>
              <a:t>Schule = Es bleibt, wie es ist, Entscheidung kann verschoben werden</a:t>
            </a:r>
          </a:p>
          <a:p>
            <a:r>
              <a:rPr lang="de-DE" dirty="0"/>
              <a:t>Peergroup</a:t>
            </a:r>
          </a:p>
          <a:p>
            <a:r>
              <a:rPr lang="de-DE" dirty="0"/>
              <a:t>Der Schulische Weg wird meistens gewählt, wenn die </a:t>
            </a:r>
            <a:r>
              <a:rPr lang="de-DE"/>
              <a:t>Punkte reichen</a:t>
            </a: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06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CF075-AF2E-804B-DBD5-4F3B6385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74913-8F34-13D8-5307-D2BBCF48B1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87" y="19469"/>
            <a:ext cx="9711975" cy="68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10FC4-19B2-CF37-7BBB-4EA8C059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603"/>
          </a:xfrm>
        </p:spPr>
        <p:txBody>
          <a:bodyPr/>
          <a:lstStyle/>
          <a:p>
            <a:r>
              <a:rPr lang="de-CH" sz="4400" dirty="0"/>
              <a:t>Berufliche Orientierung – Grundsätze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69EC3-4B5A-7DF2-69E5-36AB6982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747"/>
            <a:ext cx="10515600" cy="467021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700" b="1" dirty="0">
                <a:solidFill>
                  <a:prstClr val="black"/>
                </a:solidFill>
              </a:rPr>
              <a:t>Unterstützung durch Lehr- und Fachpersonen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700" b="1" dirty="0">
                <a:solidFill>
                  <a:prstClr val="black"/>
                </a:solidFill>
              </a:rPr>
              <a:t>Beginn der Berufswahlvorbereitung </a:t>
            </a:r>
            <a:r>
              <a:rPr lang="de-CH" sz="2700" dirty="0">
                <a:solidFill>
                  <a:prstClr val="black"/>
                </a:solidFill>
              </a:rPr>
              <a:t>im 1. Sekundarschuljahr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700" dirty="0">
                <a:solidFill>
                  <a:prstClr val="black"/>
                </a:solidFill>
              </a:rPr>
              <a:t>Berufswahlvorbereitung </a:t>
            </a:r>
            <a:r>
              <a:rPr lang="de-CH" sz="2700" b="1" dirty="0">
                <a:solidFill>
                  <a:prstClr val="black"/>
                </a:solidFill>
              </a:rPr>
              <a:t>in allen drei Leistungszügen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700" b="1" dirty="0">
                <a:solidFill>
                  <a:prstClr val="black"/>
                </a:solidFill>
              </a:rPr>
              <a:t>Einbindung der Eltern </a:t>
            </a:r>
            <a:r>
              <a:rPr lang="de-CH" sz="2700" dirty="0">
                <a:solidFill>
                  <a:prstClr val="black"/>
                </a:solidFill>
              </a:rPr>
              <a:t>in den Berufswahlprozess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700" b="1" dirty="0">
                <a:solidFill>
                  <a:prstClr val="black"/>
                </a:solidFill>
              </a:rPr>
              <a:t>Einblick in die Berufswelt </a:t>
            </a:r>
            <a:r>
              <a:rPr lang="de-CH" sz="2700" dirty="0">
                <a:solidFill>
                  <a:prstClr val="black"/>
                </a:solidFill>
              </a:rPr>
              <a:t>durch fakultative Veranstaltungen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700" b="1" dirty="0">
                <a:solidFill>
                  <a:prstClr val="black"/>
                </a:solidFill>
              </a:rPr>
              <a:t>Fachpersonen für Berufliche Orientierung </a:t>
            </a:r>
            <a:r>
              <a:rPr lang="de-CH" sz="2700" dirty="0">
                <a:solidFill>
                  <a:prstClr val="black"/>
                </a:solidFill>
              </a:rPr>
              <a:t>an jedem Standort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endParaRPr lang="de-CH" sz="3200" dirty="0">
              <a:solidFill>
                <a:prstClr val="black"/>
              </a:solidFill>
            </a:endParaRPr>
          </a:p>
          <a:p>
            <a:pPr lvl="0"/>
            <a:endParaRPr lang="de-CH" sz="3200" dirty="0">
              <a:solidFill>
                <a:prstClr val="black"/>
              </a:solidFill>
            </a:endParaRPr>
          </a:p>
          <a:p>
            <a:pPr lvl="0"/>
            <a:endParaRPr lang="de-CH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527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BB937-7FC0-6753-C031-9BE7788D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Zielsetzungen des BO-Unterrichts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4E3A19-A5EA-784D-6FEA-33E9CBD7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11" y="1690688"/>
            <a:ext cx="10892287" cy="4802187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de-CH" b="1" dirty="0"/>
              <a:t>Gleichgeschulte Jugendliche </a:t>
            </a:r>
            <a:r>
              <a:rPr lang="de-CH" dirty="0"/>
              <a:t>(A-, E- und P-Zug)                                                mit obligatorischem Lehrmittel</a:t>
            </a:r>
          </a:p>
          <a:p>
            <a:pPr>
              <a:spcAft>
                <a:spcPts val="1200"/>
              </a:spcAft>
            </a:pPr>
            <a:r>
              <a:rPr lang="de-CH" b="1" dirty="0"/>
              <a:t>vollständiges Bewerbungsdossier </a:t>
            </a:r>
            <a:r>
              <a:rPr lang="de-CH" dirty="0"/>
              <a:t>am Ende der 2. Klasse</a:t>
            </a:r>
          </a:p>
          <a:p>
            <a:pPr>
              <a:spcAft>
                <a:spcPts val="1200"/>
              </a:spcAft>
            </a:pPr>
            <a:r>
              <a:rPr lang="de-CH" b="1" dirty="0"/>
              <a:t>Informationsveranstaltungen</a:t>
            </a:r>
            <a:r>
              <a:rPr lang="de-CH" dirty="0"/>
              <a:t> in der 2. und 3. Sekundarklasse</a:t>
            </a:r>
          </a:p>
          <a:p>
            <a:pPr>
              <a:spcAft>
                <a:spcPts val="1200"/>
              </a:spcAft>
            </a:pPr>
            <a:r>
              <a:rPr lang="de-CH" b="1" dirty="0"/>
              <a:t>Kurzgespräche bei der Berufsberatung </a:t>
            </a:r>
            <a:r>
              <a:rPr lang="de-CH" dirty="0"/>
              <a:t>am Standort</a:t>
            </a:r>
          </a:p>
          <a:p>
            <a:pPr lvl="0">
              <a:spcAft>
                <a:spcPts val="1200"/>
              </a:spcAft>
            </a:pPr>
            <a:r>
              <a:rPr lang="de-CH" b="1" dirty="0"/>
              <a:t>Individuelle Begleitung </a:t>
            </a:r>
            <a:r>
              <a:rPr lang="de-CH" dirty="0"/>
              <a:t>der Jugendlichen</a:t>
            </a:r>
          </a:p>
          <a:p>
            <a:pPr>
              <a:spcAft>
                <a:spcPts val="1200"/>
              </a:spcAft>
            </a:pPr>
            <a:r>
              <a:rPr lang="de-CH" b="1" dirty="0"/>
              <a:t>Bewusster Entscheid </a:t>
            </a:r>
            <a:r>
              <a:rPr lang="de-CH" dirty="0"/>
              <a:t>für die richtige Anschlusslösung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Berufliche Orientierung ist ein </a:t>
            </a:r>
            <a:r>
              <a:rPr lang="de-CH" b="1" dirty="0"/>
              <a:t>präsentes Thema </a:t>
            </a:r>
            <a:r>
              <a:rPr lang="de-CH" dirty="0"/>
              <a:t>an der Sekundarschule </a:t>
            </a:r>
            <a:endParaRPr lang="de-CH" b="1" dirty="0"/>
          </a:p>
          <a:p>
            <a:pPr>
              <a:spcAft>
                <a:spcPts val="1200"/>
              </a:spcAft>
            </a:pPr>
            <a:r>
              <a:rPr lang="de-CH" dirty="0"/>
              <a:t>Pflege von </a:t>
            </a:r>
            <a:r>
              <a:rPr lang="de-CH" b="1" dirty="0"/>
              <a:t>Kontakten zu externen Partnern</a:t>
            </a:r>
          </a:p>
        </p:txBody>
      </p:sp>
    </p:spTree>
    <p:extLst>
      <p:ext uri="{BB962C8B-B14F-4D97-AF65-F5344CB8AC3E}">
        <p14:creationId xmlns:p14="http://schemas.microsoft.com/office/powerpoint/2010/main" val="63864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6F3F7-9A32-6706-CCD9-75709C27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199"/>
            <a:ext cx="3513676" cy="5725065"/>
          </a:xfrm>
        </p:spPr>
        <p:txBody>
          <a:bodyPr>
            <a:normAutofit/>
          </a:bodyPr>
          <a:lstStyle/>
          <a:p>
            <a:r>
              <a:rPr lang="de-DE" dirty="0"/>
              <a:t>BO als Verbundaufgabe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200" dirty="0"/>
              <a:t>Quelle: Berufswahltagebuch</a:t>
            </a:r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A256C4A-E77E-E159-7147-27ABA1E3B08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85DE41-1676-A8FA-9351-533BFCE87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444" y="457199"/>
            <a:ext cx="6861430" cy="58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1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0C4F3-8068-43A3-BC14-A5522A71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Rolle der Lehrperson im Berufswahlprozess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57C67-4149-157A-E648-F45BB2BBD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Coach</a:t>
            </a:r>
          </a:p>
          <a:p>
            <a:r>
              <a:rPr lang="de-DE" dirty="0"/>
              <a:t>Wertneutrale Unterstützung ohne Beeinflussung</a:t>
            </a:r>
          </a:p>
          <a:p>
            <a:r>
              <a:rPr lang="de-DE" dirty="0"/>
              <a:t>Aufzeigen verschiedener Wege zum gleichen Berufsziel</a:t>
            </a:r>
          </a:p>
          <a:p>
            <a:r>
              <a:rPr lang="de-DE" dirty="0"/>
              <a:t>Angst vor der „falschen“ Wahl nehmen</a:t>
            </a:r>
          </a:p>
          <a:p>
            <a:r>
              <a:rPr lang="de-DE" dirty="0"/>
              <a:t>Zusammenarbeit mit externen Partnern</a:t>
            </a:r>
          </a:p>
          <a:p>
            <a:r>
              <a:rPr lang="de-DE" dirty="0"/>
              <a:t>Erstellung eines sinnvollen Bewerbungsdossiers und Unterstützung bei konkreten Bewerbungen</a:t>
            </a:r>
          </a:p>
          <a:p>
            <a:r>
              <a:rPr lang="de-DE" dirty="0"/>
              <a:t>Coaching für Bewerbungsgespräche / Auftreten etc.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59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EFD5E-B2D8-D4AB-27E0-BFB3986E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31BA3-8C35-8B8D-E1C0-90A6FE19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08317"/>
            <a:ext cx="3293780" cy="5648899"/>
          </a:xfrm>
        </p:spPr>
        <p:txBody>
          <a:bodyPr>
            <a:normAutofit/>
          </a:bodyPr>
          <a:lstStyle/>
          <a:p>
            <a:r>
              <a:rPr lang="de-DE" dirty="0"/>
              <a:t>Aufbau der Lehrmittel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200" dirty="0"/>
              <a:t>Quelle: Berufswahltagebuch</a:t>
            </a:r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6AFE991-E3F0-1B98-FBD2-3443B748DE5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Inhaltsplatzhalter 4" descr="Ein Bild, das Text, Screenshot, Cartoon, Design enthält.&#10;&#10;KI-generierte Inhalte können fehlerhaft sein.">
            <a:extLst>
              <a:ext uri="{FF2B5EF4-FFF2-40B4-BE49-F238E27FC236}">
                <a16:creationId xmlns:a16="http://schemas.microsoft.com/office/drawing/2014/main" id="{BD15EC6E-784E-FAEF-82B0-DFE7068F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69" y="800784"/>
            <a:ext cx="7457787" cy="52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9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0AC34-4F87-8112-76B0-CB94F1AA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Aktivitäten </a:t>
            </a:r>
            <a:br>
              <a:rPr lang="de-DE" dirty="0"/>
            </a:br>
            <a:r>
              <a:rPr lang="de-DE" dirty="0"/>
              <a:t>in den 3 Jahren BO-Unterricht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EC6DAB-8D14-588A-1D5F-9D4CF9EF7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BACB97-9571-5373-790B-BAAB12921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3" y="1837127"/>
            <a:ext cx="10908477" cy="46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695E8-F639-1B7A-00A1-70DE3037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Angebote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45F01-73D9-959A-79B9-BF9EF976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BO-Unterricht</a:t>
            </a:r>
          </a:p>
          <a:p>
            <a:r>
              <a:rPr lang="de-DE" dirty="0"/>
              <a:t>Fachpersonen BO an den Standorten: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CH" dirty="0"/>
              <a:t>Experten für die Berufliche Orientierung an der Schule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CH" dirty="0"/>
              <a:t>Ansprechperson für Schulleitungen, Lehrpersonen, Jugendliche und Eltern im Bereich der Beruflichen Orientierung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CH" dirty="0"/>
              <a:t>Beratung und Unterstützung für Jugendliche sowie für Lehrpersonen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CH" dirty="0"/>
              <a:t>Führen einen BO-Shop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CH" dirty="0"/>
              <a:t>Sorgen für aktuellen Stand der Berufswahl an der Schule </a:t>
            </a:r>
          </a:p>
          <a:p>
            <a:pPr marL="45720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331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2830bad-22b2-42bc-aa5d-ef8782b5981b}" enabled="0" method="" siteId="{c2830bad-22b2-42bc-aa5d-ef8782b598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Breitbild</PresentationFormat>
  <Paragraphs>47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Symbol</vt:lpstr>
      <vt:lpstr>Office</vt:lpstr>
      <vt:lpstr>Berufliche Orientierung an der Sekundarschule</vt:lpstr>
      <vt:lpstr>PowerPoint-Präsentation</vt:lpstr>
      <vt:lpstr>Berufliche Orientierung – Grundsätze</vt:lpstr>
      <vt:lpstr>Zielsetzungen des BO-Unterrichts</vt:lpstr>
      <vt:lpstr>BO als Verbundaufgabe         Quelle: Berufswahltagebuch</vt:lpstr>
      <vt:lpstr>Rolle der Lehrperson im Berufswahlprozess</vt:lpstr>
      <vt:lpstr>Aufbau der Lehrmittel         Quelle: Berufswahltagebuch</vt:lpstr>
      <vt:lpstr>Weitere Aktivitäten  in den 3 Jahren BO-Unterricht</vt:lpstr>
      <vt:lpstr>Schulinterne Angebote</vt:lpstr>
      <vt:lpstr>Beobachtungen aus der Schule zur Wahl der Anschlusslösung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Berufliche Orientierung an der Sekundarschule</dc:title>
  <dc:creator>Judith Röthlin</dc:creator>
  <cp:lastModifiedBy>UserName</cp:lastModifiedBy>
  <cp:revision>2</cp:revision>
  <dcterms:created xsi:type="dcterms:W3CDTF">2025-03-20T07:37:44Z</dcterms:created>
  <dcterms:modified xsi:type="dcterms:W3CDTF">2025-04-15T11:53:59Z</dcterms:modified>
</cp:coreProperties>
</file>